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811B52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811B52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811B52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53199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81C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526780" y="6217920"/>
            <a:ext cx="533400" cy="2895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7105" y="394208"/>
            <a:ext cx="5669788" cy="461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rgbClr val="811B52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1219200"/>
            <a:ext cx="8305800" cy="222560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065" marR="223520">
              <a:lnSpc>
                <a:spcPct val="100000"/>
              </a:lnSpc>
              <a:spcBef>
                <a:spcPts val="580"/>
              </a:spcBef>
              <a:buClr>
                <a:srgbClr val="00AFEF"/>
              </a:buClr>
              <a:buSzPct val="89583"/>
              <a:tabLst>
                <a:tab pos="270510" algn="l"/>
              </a:tabLst>
            </a:pPr>
            <a:r>
              <a:rPr lang="es-419" sz="2000" spc="-20" dirty="0" smtClean="0">
                <a:cs typeface="Corbel"/>
              </a:rPr>
              <a:t>A los afiliados de CCC Plus se les asigna un Coordinador de Atención para asistir personalmente a los afiliados y a los proveedores que los tratan </a:t>
            </a:r>
            <a:r>
              <a:rPr lang="en-US" sz="2000" spc="-20" dirty="0" smtClean="0">
                <a:cs typeface="Corbel"/>
              </a:rPr>
              <a:t>.</a:t>
            </a:r>
          </a:p>
          <a:p>
            <a:pPr marL="12065" marR="5080">
              <a:lnSpc>
                <a:spcPct val="100000"/>
              </a:lnSpc>
              <a:spcBef>
                <a:spcPts val="580"/>
              </a:spcBef>
              <a:buClr>
                <a:srgbClr val="00AFEF"/>
              </a:buClr>
              <a:buSzPct val="89583"/>
              <a:tabLst>
                <a:tab pos="270510" algn="l"/>
              </a:tabLst>
            </a:pPr>
            <a:endParaRPr lang="es-419" sz="2000" spc="-5" dirty="0" smtClean="0">
              <a:cs typeface="Corbel"/>
            </a:endParaRPr>
          </a:p>
          <a:p>
            <a:pPr marL="12065" marR="5080">
              <a:lnSpc>
                <a:spcPct val="100000"/>
              </a:lnSpc>
              <a:spcBef>
                <a:spcPts val="580"/>
              </a:spcBef>
              <a:buClr>
                <a:srgbClr val="00AFEF"/>
              </a:buClr>
              <a:buSzPct val="89583"/>
              <a:tabLst>
                <a:tab pos="270510" algn="l"/>
              </a:tabLst>
            </a:pPr>
            <a:r>
              <a:rPr lang="es-419" sz="2000" spc="-5" dirty="0" smtClean="0">
                <a:cs typeface="Corbel"/>
              </a:rPr>
              <a:t>Para obtener ayuda para identificar al Coordinador de Atención de un afiliado, comuníquese directamente con el plan de salud asignado al: </a:t>
            </a:r>
          </a:p>
          <a:p>
            <a:pPr marL="12065" marR="5080">
              <a:lnSpc>
                <a:spcPct val="100000"/>
              </a:lnSpc>
              <a:spcBef>
                <a:spcPts val="580"/>
              </a:spcBef>
              <a:buClr>
                <a:srgbClr val="00AFEF"/>
              </a:buClr>
              <a:buSzPct val="89583"/>
              <a:tabLst>
                <a:tab pos="270510" algn="l"/>
              </a:tabLst>
            </a:pPr>
            <a:endParaRPr lang="en-US" sz="2400" dirty="0" smtClean="0"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527" y="6592620"/>
            <a:ext cx="889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endParaRPr sz="900">
              <a:latin typeface="Cambria"/>
              <a:cs typeface="Cambri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949860"/>
              </p:ext>
            </p:extLst>
          </p:nvPr>
        </p:nvGraphicFramePr>
        <p:xfrm>
          <a:off x="1638300" y="3425088"/>
          <a:ext cx="6096000" cy="27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113391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025262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528137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Aetna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Anthem 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Molina Complete Care </a:t>
                      </a:r>
                    </a:p>
                    <a:p>
                      <a:pPr algn="ctr"/>
                      <a:r>
                        <a:rPr lang="en-US" sz="1400" dirty="0" smtClean="0"/>
                        <a:t>(antes Magellan) 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606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1-855-652-8249</a:t>
                      </a:r>
                    </a:p>
                    <a:p>
                      <a:pPr algn="ctr"/>
                      <a:r>
                        <a:rPr lang="en-US" baseline="0" dirty="0" err="1" smtClean="0"/>
                        <a:t>Presione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 y </a:t>
                      </a:r>
                    </a:p>
                    <a:p>
                      <a:pPr algn="ctr"/>
                      <a:r>
                        <a:rPr lang="en-US" dirty="0" err="1" smtClean="0"/>
                        <a:t>pida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por</a:t>
                      </a:r>
                      <a:r>
                        <a:rPr lang="en-US" dirty="0" smtClean="0"/>
                        <a:t> CC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1-855-323-4687</a:t>
                      </a:r>
                    </a:p>
                    <a:p>
                      <a:pPr algn="ctr"/>
                      <a:r>
                        <a:rPr lang="en-US" smtClean="0"/>
                        <a:t>Presione </a:t>
                      </a:r>
                      <a:r>
                        <a:rPr lang="en-US" baseline="0" smtClean="0"/>
                        <a:t>4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TTY: 711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1-800-424-4524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592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Optima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United HealthCare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VirginiaPremier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53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757-552-8398 or </a:t>
                      </a:r>
                    </a:p>
                    <a:p>
                      <a:pPr algn="ctr"/>
                      <a:r>
                        <a:rPr lang="en-US" dirty="0" smtClean="0"/>
                        <a:t>1-866-546-7924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1-866-622-7982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1-877-719-7358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43632"/>
                  </a:ext>
                </a:extLst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609600"/>
            <a:ext cx="8305800" cy="430887"/>
          </a:xfrm>
        </p:spPr>
        <p:txBody>
          <a:bodyPr/>
          <a:lstStyle/>
          <a:p>
            <a:pPr algn="ctr"/>
            <a:r>
              <a:rPr lang="es-419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de contacto del Coordinador de Atención</a:t>
            </a:r>
            <a:endParaRPr lang="es-419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</TotalTime>
  <Words>90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Corbel</vt:lpstr>
      <vt:lpstr>Office Theme</vt:lpstr>
      <vt:lpstr>Información de contacto del Coordinador de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Reach Your Care Coordinator</dc:title>
  <dc:creator>Greer, Kristen (DMAS)</dc:creator>
  <cp:lastModifiedBy>Jesus Perez</cp:lastModifiedBy>
  <cp:revision>7</cp:revision>
  <dcterms:created xsi:type="dcterms:W3CDTF">2020-04-27T14:33:34Z</dcterms:created>
  <dcterms:modified xsi:type="dcterms:W3CDTF">2021-06-30T14:20:21Z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2019-02-25T00:00:00Z</vt:filetime>
  </property>
  <property fmtid="{D5CDD505-2E9C-101B-9397-08002B2CF9AE}" pid="3" name="LastSaved">
    <vt:filetime>2020-04-27T00:00:00Z</vt:filetime>
  </property>
</Properties>
</file>