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4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  <p:sldMasterId id="214748371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Light" panose="00000400000000000000" pitchFamily="2" charset="0"/>
      <p:regular r:id="rId26"/>
      <p:bold r:id="rId27"/>
      <p:italic r:id="rId28"/>
      <p:boldItalic r:id="rId29"/>
    </p:embeddedFont>
    <p:embeddedFont>
      <p:font typeface="Poppins SemiBold" panose="00000700000000000000" pitchFamily="2" charset="0"/>
      <p:regular r:id="rId30"/>
      <p:bold r:id="rId31"/>
      <p:italic r:id="rId32"/>
      <p:boldItalic r:id="rId33"/>
    </p:embeddedFont>
    <p:embeddedFont>
      <p:font typeface="Urbanist" panose="020B0604020202020204" charset="0"/>
      <p:regular r:id="rId34"/>
      <p:bold r:id="rId35"/>
      <p:italic r:id="rId36"/>
      <p:boldItalic r:id="rId37"/>
    </p:embeddedFont>
    <p:embeddedFont>
      <p:font typeface="Urbanist Medium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customXml" Target="../customXml/item1.xml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3WfZcNLkHnpP-7Dwkih3B_G83vhjTSriNid2Sm6mI8/edit?gid=0#gid=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b0a1478dfe_0_1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b0a1478dfe_0_1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b0a1478dfe_0_1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b0a1478dfe_0_1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b0a1478dfe_0_2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b0a1478dfe_0_2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b0a1478dfe_0_2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b0a1478dfe_0_2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 targeting August/September for completion for easier monitoring (even if the provider is still within the 1 year timeframe)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b0a1478dfe_0_2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b0a1478dfe_0_2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the difference between the two options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b0a1478dfe_0_2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b0a1478dfe_0_2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b0a1478dfe_0_2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b0a1478dfe_0_2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b0a1478df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b0a1478df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Spend time showing these samples and explaining how we use them and how they can be modified (Should we provide any paper copies? How many participants usually attend meetings?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b0a1478dfe_0_2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b0a1478dfe_0_2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Medicaid Region 5 Coordinator Contact (25-26)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b0a1478dfe_0_1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b0a1478dfe_0_1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b0a1478dfe_0_1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b0a1478dfe_0_1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review--”take-away” reminders, resources, and samples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b0a1478dfe_0_2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b0a1478dfe_0_2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Emily expand on noncompliant risks/concerns*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b0a1478dfe_0_2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b0a1478dfe_0_2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details of the training (topics, requirements, time allotted, etc.)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d1ea47623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d1ea47623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d1ea47623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d1ea47623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b0a1478dfe_0_1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b0a1478dfe_0_1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 targeting August/September for completion for easier monitoring (even if the provider is still within the 1 year timeframe) - we want to make sure if there are new July participants they are covered and not wait until Aug/Sept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b0a1478dfe_0_1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b0a1478dfe_0_1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b0a1478df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b0a1478df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UMASS no longer sends “Welcome Back” email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Participate in or send details to supervisor to present during Dept. Meetings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Send personal calendar invites to New Hires (if they need more support)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Outline times to complete during Teacher Work/PD days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1">
  <p:cSld name="BLANK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3236625" y="837723"/>
            <a:ext cx="5622600" cy="22752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55" name="Google Shape;55;p14"/>
          <p:cNvSpPr/>
          <p:nvPr/>
        </p:nvSpPr>
        <p:spPr>
          <a:xfrm flipH="1">
            <a:off x="1350050" y="2493850"/>
            <a:ext cx="2836800" cy="2649600"/>
          </a:xfrm>
          <a:prstGeom prst="pie">
            <a:avLst>
              <a:gd name="adj1" fmla="val 21585343"/>
              <a:gd name="adj2" fmla="val 540870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6" name="Google Shape;56;p14"/>
          <p:cNvSpPr/>
          <p:nvPr/>
        </p:nvSpPr>
        <p:spPr>
          <a:xfrm rot="5400000" flipH="1">
            <a:off x="5850" y="3807650"/>
            <a:ext cx="2688900" cy="2700600"/>
          </a:xfrm>
          <a:prstGeom prst="pie">
            <a:avLst>
              <a:gd name="adj1" fmla="val 0"/>
              <a:gd name="adj2" fmla="val 540870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0" y="0"/>
            <a:ext cx="2768400" cy="26991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-100" y="2699025"/>
            <a:ext cx="1653900" cy="11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1653900" y="2701600"/>
            <a:ext cx="1114500" cy="1114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236625" y="3183150"/>
            <a:ext cx="5430300" cy="6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Alt 1">
  <p:cSld name="BLANK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2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3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/>
          <p:nvPr/>
        </p:nvSpPr>
        <p:spPr>
          <a:xfrm flipH="1">
            <a:off x="284701" y="533157"/>
            <a:ext cx="4074000" cy="4074000"/>
          </a:xfrm>
          <a:prstGeom prst="pie">
            <a:avLst>
              <a:gd name="adj1" fmla="val 16192689"/>
              <a:gd name="adj2" fmla="val 540870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927633" y="474750"/>
            <a:ext cx="1463400" cy="429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8" name="Google Shape;68;p15"/>
          <p:cNvSpPr/>
          <p:nvPr/>
        </p:nvSpPr>
        <p:spPr>
          <a:xfrm flipH="1">
            <a:off x="1322410" y="533157"/>
            <a:ext cx="4074000" cy="4074000"/>
          </a:xfrm>
          <a:prstGeom prst="pie">
            <a:avLst>
              <a:gd name="adj1" fmla="val 16192689"/>
              <a:gd name="adj2" fmla="val 540870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2309186" y="474990"/>
            <a:ext cx="1399200" cy="429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0" name="Google Shape;70;p15"/>
          <p:cNvSpPr/>
          <p:nvPr/>
        </p:nvSpPr>
        <p:spPr>
          <a:xfrm flipH="1">
            <a:off x="2685553" y="533157"/>
            <a:ext cx="4074000" cy="4074000"/>
          </a:xfrm>
          <a:prstGeom prst="pie">
            <a:avLst>
              <a:gd name="adj1" fmla="val 16192689"/>
              <a:gd name="adj2" fmla="val 540870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708375" y="1585475"/>
            <a:ext cx="5190300" cy="20319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 only">
  <p:cSld name="BLANK_1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3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1_1_1_1_1_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subTitle" idx="1"/>
          </p:nvPr>
        </p:nvSpPr>
        <p:spPr>
          <a:xfrm>
            <a:off x="286975" y="1143000"/>
            <a:ext cx="4429800" cy="51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2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3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4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roadmap">
  <p:cSld name="BLANK_1_1_1_1_1_2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271250" y="2269625"/>
            <a:ext cx="1508700" cy="30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2"/>
          </p:nvPr>
        </p:nvSpPr>
        <p:spPr>
          <a:xfrm>
            <a:off x="2030598" y="2269625"/>
            <a:ext cx="1508700" cy="30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3"/>
          </p:nvPr>
        </p:nvSpPr>
        <p:spPr>
          <a:xfrm>
            <a:off x="3795488" y="2269625"/>
            <a:ext cx="1508700" cy="30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4"/>
          </p:nvPr>
        </p:nvSpPr>
        <p:spPr>
          <a:xfrm>
            <a:off x="5556416" y="2269625"/>
            <a:ext cx="1508700" cy="30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5"/>
          </p:nvPr>
        </p:nvSpPr>
        <p:spPr>
          <a:xfrm>
            <a:off x="7318138" y="2269625"/>
            <a:ext cx="1508700" cy="30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6"/>
          </p:nvPr>
        </p:nvSpPr>
        <p:spPr>
          <a:xfrm>
            <a:off x="271250" y="3263085"/>
            <a:ext cx="1508700" cy="82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7"/>
          </p:nvPr>
        </p:nvSpPr>
        <p:spPr>
          <a:xfrm>
            <a:off x="2028213" y="3263085"/>
            <a:ext cx="1508700" cy="827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8"/>
          </p:nvPr>
        </p:nvSpPr>
        <p:spPr>
          <a:xfrm>
            <a:off x="3785175" y="3263085"/>
            <a:ext cx="1508700" cy="827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9"/>
          </p:nvPr>
        </p:nvSpPr>
        <p:spPr>
          <a:xfrm>
            <a:off x="5542138" y="3263085"/>
            <a:ext cx="1508700" cy="827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3"/>
          </p:nvPr>
        </p:nvSpPr>
        <p:spPr>
          <a:xfrm>
            <a:off x="7299100" y="3263085"/>
            <a:ext cx="1508700" cy="827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14"/>
          </p:nvPr>
        </p:nvSpPr>
        <p:spPr>
          <a:xfrm>
            <a:off x="271250" y="2737064"/>
            <a:ext cx="15087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15"/>
          </p:nvPr>
        </p:nvSpPr>
        <p:spPr>
          <a:xfrm>
            <a:off x="2030598" y="2737064"/>
            <a:ext cx="15087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16"/>
          </p:nvPr>
        </p:nvSpPr>
        <p:spPr>
          <a:xfrm>
            <a:off x="3795488" y="2737075"/>
            <a:ext cx="15087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7"/>
          </p:nvPr>
        </p:nvSpPr>
        <p:spPr>
          <a:xfrm>
            <a:off x="5556416" y="2737075"/>
            <a:ext cx="15087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8"/>
          </p:nvPr>
        </p:nvSpPr>
        <p:spPr>
          <a:xfrm>
            <a:off x="7318138" y="2737075"/>
            <a:ext cx="15087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19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20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21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hape">
  <p:cSld name="BLANK_1_1_1_1_1_1_1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0" y="3859125"/>
            <a:ext cx="2004300" cy="128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09" name="Google Shape;109;p19"/>
          <p:cNvSpPr/>
          <p:nvPr/>
        </p:nvSpPr>
        <p:spPr>
          <a:xfrm rot="10800000" flipH="1">
            <a:off x="6571675" y="3851200"/>
            <a:ext cx="1270800" cy="1282800"/>
          </a:xfrm>
          <a:prstGeom prst="pie">
            <a:avLst>
              <a:gd name="adj1" fmla="val 16192689"/>
              <a:gd name="adj2" fmla="val 540870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10" name="Google Shape;110;p19"/>
          <p:cNvSpPr/>
          <p:nvPr/>
        </p:nvSpPr>
        <p:spPr>
          <a:xfrm rot="10800000" flipH="1">
            <a:off x="7217867" y="3851200"/>
            <a:ext cx="1282500" cy="1282800"/>
          </a:xfrm>
          <a:prstGeom prst="pie">
            <a:avLst>
              <a:gd name="adj1" fmla="val 16192689"/>
              <a:gd name="adj2" fmla="val 540870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11" name="Google Shape;111;p19"/>
          <p:cNvSpPr/>
          <p:nvPr/>
        </p:nvSpPr>
        <p:spPr>
          <a:xfrm rot="5400000">
            <a:off x="3193350" y="-1811400"/>
            <a:ext cx="2757600" cy="8574300"/>
          </a:xfrm>
          <a:prstGeom prst="round2Diag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283475" y="1096954"/>
            <a:ext cx="8575800" cy="27576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2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3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- Alt 1">
  <p:cSld name="BLANK_1_1_1_1_1_1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284700" y="2574275"/>
            <a:ext cx="4287300" cy="408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/>
          <p:nvPr/>
        </p:nvSpPr>
        <p:spPr>
          <a:xfrm rot="5400000" flipH="1">
            <a:off x="6571675" y="2571675"/>
            <a:ext cx="5143500" cy="5143500"/>
          </a:xfrm>
          <a:prstGeom prst="pie">
            <a:avLst>
              <a:gd name="adj1" fmla="val 21589913"/>
              <a:gd name="adj2" fmla="val 54087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0" name="Google Shape;120;p20"/>
          <p:cNvSpPr/>
          <p:nvPr/>
        </p:nvSpPr>
        <p:spPr>
          <a:xfrm rot="5400000" flipH="1">
            <a:off x="6571675" y="-8"/>
            <a:ext cx="5143500" cy="5143500"/>
          </a:xfrm>
          <a:prstGeom prst="pie">
            <a:avLst>
              <a:gd name="adj1" fmla="val 0"/>
              <a:gd name="adj2" fmla="val 54087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284700" y="474750"/>
            <a:ext cx="5622600" cy="1794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BLANK_1_1_1_1_1_1_1_1_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79650" y="3500000"/>
            <a:ext cx="1389300" cy="91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2255275" y="3500000"/>
            <a:ext cx="1389300" cy="91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3"/>
          </p:nvPr>
        </p:nvSpPr>
        <p:spPr>
          <a:xfrm>
            <a:off x="4130900" y="3500000"/>
            <a:ext cx="1389300" cy="91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4"/>
          </p:nvPr>
        </p:nvSpPr>
        <p:spPr>
          <a:xfrm>
            <a:off x="6006525" y="3500000"/>
            <a:ext cx="1389300" cy="91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08784" y="1188147"/>
            <a:ext cx="72060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5"/>
          </p:nvPr>
        </p:nvSpPr>
        <p:spPr>
          <a:xfrm>
            <a:off x="308784" y="1922075"/>
            <a:ext cx="7206000" cy="5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6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7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ubTitle" idx="8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ase description - Alt 1">
  <p:cSld name="BLANK_1_1_1_1_1_1_1_1_1_1_1_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subTitle" idx="1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2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7" name="Google Shape;137;p22"/>
          <p:cNvSpPr/>
          <p:nvPr/>
        </p:nvSpPr>
        <p:spPr>
          <a:xfrm flipH="1">
            <a:off x="7723050" y="2475750"/>
            <a:ext cx="2828100" cy="2657700"/>
          </a:xfrm>
          <a:prstGeom prst="pie">
            <a:avLst>
              <a:gd name="adj1" fmla="val 0"/>
              <a:gd name="adj2" fmla="val 5408708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38" name="Google Shape;138;p22"/>
          <p:cNvSpPr/>
          <p:nvPr/>
        </p:nvSpPr>
        <p:spPr>
          <a:xfrm rot="5400000" flipH="1">
            <a:off x="6370150" y="3807650"/>
            <a:ext cx="2688900" cy="2700600"/>
          </a:xfrm>
          <a:prstGeom prst="pie">
            <a:avLst>
              <a:gd name="adj1" fmla="val 0"/>
              <a:gd name="adj2" fmla="val 540870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3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>
            <a:spLocks noGrp="1"/>
          </p:cNvSpPr>
          <p:nvPr>
            <p:ph type="pic" idx="4"/>
          </p:nvPr>
        </p:nvSpPr>
        <p:spPr>
          <a:xfrm>
            <a:off x="6364300" y="0"/>
            <a:ext cx="2779500" cy="3813600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 idx="5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ase description - Alt 2">
  <p:cSld name="BLANK_1_1_1_1_1_1_1_1_1_1_1_2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4902225" y="2293759"/>
            <a:ext cx="2868000" cy="2857500"/>
          </a:xfrm>
          <a:prstGeom prst="pie">
            <a:avLst>
              <a:gd name="adj1" fmla="val 0"/>
              <a:gd name="adj2" fmla="val 54087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6" name="Google Shape;146;p23"/>
          <p:cNvSpPr/>
          <p:nvPr/>
        </p:nvSpPr>
        <p:spPr>
          <a:xfrm rot="5400000">
            <a:off x="7720466" y="2360662"/>
            <a:ext cx="2851800" cy="2718000"/>
          </a:xfrm>
          <a:prstGeom prst="pie">
            <a:avLst>
              <a:gd name="adj1" fmla="val 0"/>
              <a:gd name="adj2" fmla="val 5398959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6345359" y="7875"/>
            <a:ext cx="2791200" cy="12330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>
            <a:spLocks noGrp="1"/>
          </p:cNvSpPr>
          <p:nvPr>
            <p:ph type="pic" idx="2"/>
          </p:nvPr>
        </p:nvSpPr>
        <p:spPr>
          <a:xfrm>
            <a:off x="6335600" y="1231675"/>
            <a:ext cx="2808600" cy="24987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 idx="3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4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5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ubTitle" idx="6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ase description - Alt 3">
  <p:cSld name="BLANK_1_1_1_1_1_1_1_1_1_1_1_2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subTitle" idx="1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ubTitle" idx="2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159" name="Google Shape;159;p24"/>
          <p:cNvGrpSpPr/>
          <p:nvPr/>
        </p:nvGrpSpPr>
        <p:grpSpPr>
          <a:xfrm>
            <a:off x="6324521" y="8900"/>
            <a:ext cx="2848500" cy="6539200"/>
            <a:chOff x="6324521" y="8900"/>
            <a:chExt cx="2848500" cy="6539200"/>
          </a:xfrm>
        </p:grpSpPr>
        <p:sp>
          <p:nvSpPr>
            <p:cNvPr id="160" name="Google Shape;160;p24"/>
            <p:cNvSpPr/>
            <p:nvPr/>
          </p:nvSpPr>
          <p:spPr>
            <a:xfrm rot="10800000">
              <a:off x="6362475" y="8900"/>
              <a:ext cx="2772600" cy="37005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 rot="5400000" flipH="1">
              <a:off x="6319275" y="3734100"/>
              <a:ext cx="2820300" cy="2807700"/>
            </a:xfrm>
            <a:prstGeom prst="pie">
              <a:avLst>
                <a:gd name="adj1" fmla="val 16192689"/>
                <a:gd name="adj2" fmla="val 4945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 flipH="1">
              <a:off x="6324521" y="2295469"/>
              <a:ext cx="2848500" cy="2847300"/>
            </a:xfrm>
            <a:prstGeom prst="pie">
              <a:avLst>
                <a:gd name="adj1" fmla="val 21590006"/>
                <a:gd name="adj2" fmla="val 5408708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sp>
        <p:nvSpPr>
          <p:cNvPr id="163" name="Google Shape;163;p24"/>
          <p:cNvSpPr txBox="1">
            <a:spLocks noGrp="1"/>
          </p:cNvSpPr>
          <p:nvPr>
            <p:ph type="body" idx="3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>
            <a:spLocks noGrp="1"/>
          </p:cNvSpPr>
          <p:nvPr>
            <p:ph type="pic" idx="4"/>
          </p:nvPr>
        </p:nvSpPr>
        <p:spPr>
          <a:xfrm rot="10800000">
            <a:off x="6324525" y="0"/>
            <a:ext cx="2819400" cy="37158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title" idx="5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ase description - Alt 4">
  <p:cSld name="BLANK_1_1_1_1_1_1_1_1_1_1_1_2_1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/>
          <p:nvPr/>
        </p:nvSpPr>
        <p:spPr>
          <a:xfrm>
            <a:off x="7780000" y="10200"/>
            <a:ext cx="1353900" cy="1417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0" name="Google Shape;170;p25"/>
          <p:cNvSpPr/>
          <p:nvPr/>
        </p:nvSpPr>
        <p:spPr>
          <a:xfrm rot="-5400000">
            <a:off x="4934200" y="10025"/>
            <a:ext cx="2845800" cy="2835600"/>
          </a:xfrm>
          <a:prstGeom prst="pie">
            <a:avLst>
              <a:gd name="adj1" fmla="val 0"/>
              <a:gd name="adj2" fmla="val 540870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>
            <a:spLocks noGrp="1"/>
          </p:cNvSpPr>
          <p:nvPr>
            <p:ph type="pic" idx="2"/>
          </p:nvPr>
        </p:nvSpPr>
        <p:spPr>
          <a:xfrm>
            <a:off x="6355775" y="1418625"/>
            <a:ext cx="2788200" cy="3725100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title" idx="3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4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5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6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ase description - Alt 5">
  <p:cSld name="CUSTOM_7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/>
          <p:nvPr/>
        </p:nvSpPr>
        <p:spPr>
          <a:xfrm rot="10800000" flipH="1">
            <a:off x="7069375" y="3760875"/>
            <a:ext cx="1359600" cy="1372500"/>
          </a:xfrm>
          <a:prstGeom prst="pie">
            <a:avLst>
              <a:gd name="adj1" fmla="val 16192689"/>
              <a:gd name="adj2" fmla="val 540870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2" name="Google Shape;182;p26"/>
          <p:cNvSpPr/>
          <p:nvPr/>
        </p:nvSpPr>
        <p:spPr>
          <a:xfrm rot="10800000" flipH="1">
            <a:off x="7760700" y="3760875"/>
            <a:ext cx="1372200" cy="1372500"/>
          </a:xfrm>
          <a:prstGeom prst="pie">
            <a:avLst>
              <a:gd name="adj1" fmla="val 16192689"/>
              <a:gd name="adj2" fmla="val 540870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6364300" y="3759200"/>
            <a:ext cx="1396500" cy="13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4" name="Google Shape;184;p26"/>
          <p:cNvSpPr>
            <a:spLocks noGrp="1"/>
          </p:cNvSpPr>
          <p:nvPr>
            <p:ph type="pic" idx="2"/>
          </p:nvPr>
        </p:nvSpPr>
        <p:spPr>
          <a:xfrm rot="10800000">
            <a:off x="6364225" y="0"/>
            <a:ext cx="2784600" cy="37758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title" idx="3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subTitle" idx="4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subTitle" idx="5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ase description - Alt 6">
  <p:cSld name="CUSTOM_8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subTitle" idx="1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2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3" name="Google Shape;193;p27"/>
          <p:cNvSpPr/>
          <p:nvPr/>
        </p:nvSpPr>
        <p:spPr>
          <a:xfrm flipH="1">
            <a:off x="7723050" y="2475750"/>
            <a:ext cx="2828100" cy="2657700"/>
          </a:xfrm>
          <a:prstGeom prst="pie">
            <a:avLst>
              <a:gd name="adj1" fmla="val 0"/>
              <a:gd name="adj2" fmla="val 5408708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94" name="Google Shape;194;p27"/>
          <p:cNvSpPr/>
          <p:nvPr/>
        </p:nvSpPr>
        <p:spPr>
          <a:xfrm rot="5400000" flipH="1">
            <a:off x="6370150" y="3807650"/>
            <a:ext cx="2688900" cy="2700600"/>
          </a:xfrm>
          <a:prstGeom prst="pie">
            <a:avLst>
              <a:gd name="adj1" fmla="val 0"/>
              <a:gd name="adj2" fmla="val 540870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3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4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/>
          <p:nvPr/>
        </p:nvSpPr>
        <p:spPr>
          <a:xfrm>
            <a:off x="6375075" y="10125"/>
            <a:ext cx="2757600" cy="3794400"/>
          </a:xfrm>
          <a:prstGeom prst="round2Diag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99" name="Google Shape;199;p27"/>
          <p:cNvSpPr txBox="1">
            <a:spLocks noGrp="1"/>
          </p:cNvSpPr>
          <p:nvPr>
            <p:ph type="subTitle" idx="5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ase description - Alt 7">
  <p:cSld name="CUSTOM_8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/>
          <p:nvPr/>
        </p:nvSpPr>
        <p:spPr>
          <a:xfrm>
            <a:off x="4902225" y="2293759"/>
            <a:ext cx="2868000" cy="2857500"/>
          </a:xfrm>
          <a:prstGeom prst="pie">
            <a:avLst>
              <a:gd name="adj1" fmla="val 0"/>
              <a:gd name="adj2" fmla="val 54087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3" name="Google Shape;203;p28"/>
          <p:cNvSpPr/>
          <p:nvPr/>
        </p:nvSpPr>
        <p:spPr>
          <a:xfrm rot="5400000">
            <a:off x="7720466" y="2360662"/>
            <a:ext cx="2851800" cy="2718000"/>
          </a:xfrm>
          <a:prstGeom prst="pie">
            <a:avLst>
              <a:gd name="adj1" fmla="val 0"/>
              <a:gd name="adj2" fmla="val 5398959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6345359" y="7875"/>
            <a:ext cx="2791200" cy="12330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2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3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subTitle" idx="4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5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6345359" y="1240774"/>
            <a:ext cx="2801400" cy="2479800"/>
          </a:xfrm>
          <a:prstGeom prst="round1Rect">
            <a:avLst>
              <a:gd name="adj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ase description - Alt 8">
  <p:cSld name="CUSTOM_8_1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subTitle" idx="1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2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3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17" name="Google Shape;217;p29"/>
          <p:cNvGrpSpPr/>
          <p:nvPr/>
        </p:nvGrpSpPr>
        <p:grpSpPr>
          <a:xfrm>
            <a:off x="6324521" y="8900"/>
            <a:ext cx="2848500" cy="6539200"/>
            <a:chOff x="6324521" y="8900"/>
            <a:chExt cx="2848500" cy="6539200"/>
          </a:xfrm>
        </p:grpSpPr>
        <p:sp>
          <p:nvSpPr>
            <p:cNvPr id="218" name="Google Shape;218;p29"/>
            <p:cNvSpPr/>
            <p:nvPr/>
          </p:nvSpPr>
          <p:spPr>
            <a:xfrm rot="10800000">
              <a:off x="6362475" y="8900"/>
              <a:ext cx="2772600" cy="37005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219" name="Google Shape;219;p29"/>
            <p:cNvSpPr/>
            <p:nvPr/>
          </p:nvSpPr>
          <p:spPr>
            <a:xfrm rot="5400000" flipH="1">
              <a:off x="6319275" y="3734100"/>
              <a:ext cx="2820300" cy="2807700"/>
            </a:xfrm>
            <a:prstGeom prst="pie">
              <a:avLst>
                <a:gd name="adj1" fmla="val 16192689"/>
                <a:gd name="adj2" fmla="val 4945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220" name="Google Shape;220;p29"/>
            <p:cNvSpPr/>
            <p:nvPr/>
          </p:nvSpPr>
          <p:spPr>
            <a:xfrm flipH="1">
              <a:off x="6324521" y="2295469"/>
              <a:ext cx="2848500" cy="2847300"/>
            </a:xfrm>
            <a:prstGeom prst="pie">
              <a:avLst>
                <a:gd name="adj1" fmla="val 21590006"/>
                <a:gd name="adj2" fmla="val 5408708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sp>
        <p:nvSpPr>
          <p:cNvPr id="221" name="Google Shape;221;p29"/>
          <p:cNvSpPr txBox="1">
            <a:spLocks noGrp="1"/>
          </p:cNvSpPr>
          <p:nvPr>
            <p:ph type="body" idx="4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5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ase description - Alt 9">
  <p:cSld name="CUSTOM_8_1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subTitle" idx="1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2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3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0"/>
          <p:cNvSpPr/>
          <p:nvPr/>
        </p:nvSpPr>
        <p:spPr>
          <a:xfrm>
            <a:off x="7780000" y="10200"/>
            <a:ext cx="1353900" cy="1417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0" name="Google Shape;230;p30"/>
          <p:cNvSpPr/>
          <p:nvPr/>
        </p:nvSpPr>
        <p:spPr>
          <a:xfrm rot="-5400000">
            <a:off x="4934200" y="10025"/>
            <a:ext cx="2845800" cy="2835600"/>
          </a:xfrm>
          <a:prstGeom prst="pie">
            <a:avLst>
              <a:gd name="adj1" fmla="val 0"/>
              <a:gd name="adj2" fmla="val 540870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4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title" idx="5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4" name="Google Shape;234;p30"/>
          <p:cNvSpPr/>
          <p:nvPr/>
        </p:nvSpPr>
        <p:spPr>
          <a:xfrm>
            <a:off x="6366275" y="1427825"/>
            <a:ext cx="2768100" cy="3705300"/>
          </a:xfrm>
          <a:prstGeom prst="round2Diag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ase description - Alt 10">
  <p:cSld name="CUSTOM_8_1_1_1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subTitle" idx="1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2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3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body" idx="4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/>
          <p:nvPr/>
        </p:nvSpPr>
        <p:spPr>
          <a:xfrm rot="10800000" flipH="1">
            <a:off x="7069375" y="3773775"/>
            <a:ext cx="1359600" cy="1359600"/>
          </a:xfrm>
          <a:prstGeom prst="pie">
            <a:avLst>
              <a:gd name="adj1" fmla="val 16192689"/>
              <a:gd name="adj2" fmla="val 540870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2" name="Google Shape;242;p31"/>
          <p:cNvSpPr/>
          <p:nvPr/>
        </p:nvSpPr>
        <p:spPr>
          <a:xfrm rot="10800000" flipH="1">
            <a:off x="7760700" y="3773775"/>
            <a:ext cx="1372200" cy="1359600"/>
          </a:xfrm>
          <a:prstGeom prst="pie">
            <a:avLst>
              <a:gd name="adj1" fmla="val 16192689"/>
              <a:gd name="adj2" fmla="val 540870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6364300" y="3759200"/>
            <a:ext cx="1396500" cy="13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title" idx="5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46" name="Google Shape;246;p31"/>
          <p:cNvSpPr/>
          <p:nvPr/>
        </p:nvSpPr>
        <p:spPr>
          <a:xfrm rot="10800000">
            <a:off x="6377600" y="8800"/>
            <a:ext cx="2758800" cy="3754200"/>
          </a:xfrm>
          <a:prstGeom prst="round1Rect">
            <a:avLst>
              <a:gd name="adj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1">
  <p:cSld name="BLANK_1_1_1_1_1_1_1_1_1_1_1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subTitle" idx="1"/>
          </p:nvPr>
        </p:nvSpPr>
        <p:spPr>
          <a:xfrm>
            <a:off x="3389025" y="1197289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0" name="Google Shape;250;p32"/>
          <p:cNvSpPr/>
          <p:nvPr/>
        </p:nvSpPr>
        <p:spPr>
          <a:xfrm flipH="1">
            <a:off x="1350000" y="2442900"/>
            <a:ext cx="2849100" cy="2700600"/>
          </a:xfrm>
          <a:prstGeom prst="pie">
            <a:avLst>
              <a:gd name="adj1" fmla="val 21586474"/>
              <a:gd name="adj2" fmla="val 540870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1" name="Google Shape;251;p32"/>
          <p:cNvSpPr/>
          <p:nvPr/>
        </p:nvSpPr>
        <p:spPr>
          <a:xfrm rot="5400000" flipH="1">
            <a:off x="-6000" y="3795800"/>
            <a:ext cx="2712600" cy="2700600"/>
          </a:xfrm>
          <a:prstGeom prst="pie">
            <a:avLst>
              <a:gd name="adj1" fmla="val 2531"/>
              <a:gd name="adj2" fmla="val 540870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2" name="Google Shape;252;p32"/>
          <p:cNvSpPr/>
          <p:nvPr/>
        </p:nvSpPr>
        <p:spPr>
          <a:xfrm rot="5400000" flipH="1">
            <a:off x="-125" y="2402250"/>
            <a:ext cx="2775600" cy="2775600"/>
          </a:xfrm>
          <a:prstGeom prst="pie">
            <a:avLst>
              <a:gd name="adj1" fmla="val 16192689"/>
              <a:gd name="adj2" fmla="val 54087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3" name="Google Shape;253;p32"/>
          <p:cNvSpPr txBox="1">
            <a:spLocks noGrp="1"/>
          </p:cNvSpPr>
          <p:nvPr>
            <p:ph type="subTitle" idx="2"/>
          </p:nvPr>
        </p:nvSpPr>
        <p:spPr>
          <a:xfrm>
            <a:off x="3389025" y="2341214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3"/>
          </p:nvPr>
        </p:nvSpPr>
        <p:spPr>
          <a:xfrm>
            <a:off x="3389025" y="3485139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subTitle" idx="4"/>
          </p:nvPr>
        </p:nvSpPr>
        <p:spPr>
          <a:xfrm>
            <a:off x="6335550" y="1197289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subTitle" idx="5"/>
          </p:nvPr>
        </p:nvSpPr>
        <p:spPr>
          <a:xfrm>
            <a:off x="6335550" y="2341214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subTitle" idx="6"/>
          </p:nvPr>
        </p:nvSpPr>
        <p:spPr>
          <a:xfrm>
            <a:off x="6335550" y="3485139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title"/>
          </p:nvPr>
        </p:nvSpPr>
        <p:spPr>
          <a:xfrm>
            <a:off x="284700" y="286200"/>
            <a:ext cx="2860800" cy="17328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7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8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ubTitle" idx="9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2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2">
  <p:cSld name="BLANK_1_1_1_1_1_1_1_1_1_1_1_1_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/>
          <p:nvPr/>
        </p:nvSpPr>
        <p:spPr>
          <a:xfrm rot="-5400000">
            <a:off x="-2575150" y="-150"/>
            <a:ext cx="5143800" cy="5143500"/>
          </a:xfrm>
          <a:prstGeom prst="pie">
            <a:avLst>
              <a:gd name="adj1" fmla="val 3746"/>
              <a:gd name="adj2" fmla="val 540870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5" name="Google Shape;265;p33"/>
          <p:cNvSpPr/>
          <p:nvPr/>
        </p:nvSpPr>
        <p:spPr>
          <a:xfrm rot="5400000">
            <a:off x="-3261" y="1"/>
            <a:ext cx="5143500" cy="5143500"/>
          </a:xfrm>
          <a:prstGeom prst="pie">
            <a:avLst>
              <a:gd name="adj1" fmla="val 0"/>
              <a:gd name="adj2" fmla="val 540870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6" name="Google Shape;266;p33"/>
          <p:cNvSpPr txBox="1">
            <a:spLocks noGrp="1"/>
          </p:cNvSpPr>
          <p:nvPr>
            <p:ph type="subTitle" idx="1"/>
          </p:nvPr>
        </p:nvSpPr>
        <p:spPr>
          <a:xfrm>
            <a:off x="3236625" y="1936752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subTitle" idx="2"/>
          </p:nvPr>
        </p:nvSpPr>
        <p:spPr>
          <a:xfrm>
            <a:off x="3236625" y="2920654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8" name="Google Shape;268;p33"/>
          <p:cNvSpPr txBox="1">
            <a:spLocks noGrp="1"/>
          </p:cNvSpPr>
          <p:nvPr>
            <p:ph type="subTitle" idx="3"/>
          </p:nvPr>
        </p:nvSpPr>
        <p:spPr>
          <a:xfrm>
            <a:off x="3236625" y="3912436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9" name="Google Shape;269;p33"/>
          <p:cNvSpPr txBox="1">
            <a:spLocks noGrp="1"/>
          </p:cNvSpPr>
          <p:nvPr>
            <p:ph type="subTitle" idx="4"/>
          </p:nvPr>
        </p:nvSpPr>
        <p:spPr>
          <a:xfrm>
            <a:off x="6183150" y="1936752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subTitle" idx="5"/>
          </p:nvPr>
        </p:nvSpPr>
        <p:spPr>
          <a:xfrm>
            <a:off x="6183150" y="2920654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subTitle" idx="6"/>
          </p:nvPr>
        </p:nvSpPr>
        <p:spPr>
          <a:xfrm>
            <a:off x="6183150" y="3912436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title"/>
          </p:nvPr>
        </p:nvSpPr>
        <p:spPr>
          <a:xfrm>
            <a:off x="3235425" y="474750"/>
            <a:ext cx="2860800" cy="13158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subTitle" idx="7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subTitle" idx="8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3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BLANK_1_1_1_1_1_1_1_1_1_1_1_1_2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>
            <a:spLocks noGrp="1"/>
          </p:cNvSpPr>
          <p:nvPr>
            <p:ph type="subTitle" idx="1"/>
          </p:nvPr>
        </p:nvSpPr>
        <p:spPr>
          <a:xfrm>
            <a:off x="5537976" y="1421821"/>
            <a:ext cx="3453600" cy="3111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78" name="Google Shape;278;p34"/>
          <p:cNvSpPr txBox="1">
            <a:spLocks noGrp="1"/>
          </p:cNvSpPr>
          <p:nvPr>
            <p:ph type="subTitle" idx="2"/>
          </p:nvPr>
        </p:nvSpPr>
        <p:spPr>
          <a:xfrm>
            <a:off x="5537976" y="1658233"/>
            <a:ext cx="3453600" cy="3111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9" name="Google Shape;279;p34"/>
          <p:cNvSpPr txBox="1">
            <a:spLocks noGrp="1"/>
          </p:cNvSpPr>
          <p:nvPr>
            <p:ph type="subTitle" idx="3"/>
          </p:nvPr>
        </p:nvSpPr>
        <p:spPr>
          <a:xfrm>
            <a:off x="5537976" y="2185603"/>
            <a:ext cx="3453600" cy="3111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subTitle" idx="4"/>
          </p:nvPr>
        </p:nvSpPr>
        <p:spPr>
          <a:xfrm>
            <a:off x="5537976" y="2421696"/>
            <a:ext cx="3453600" cy="3111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subTitle" idx="5"/>
          </p:nvPr>
        </p:nvSpPr>
        <p:spPr>
          <a:xfrm>
            <a:off x="5537976" y="2954416"/>
            <a:ext cx="3453600" cy="3111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82" name="Google Shape;282;p34"/>
          <p:cNvSpPr txBox="1">
            <a:spLocks noGrp="1"/>
          </p:cNvSpPr>
          <p:nvPr>
            <p:ph type="subTitle" idx="6"/>
          </p:nvPr>
        </p:nvSpPr>
        <p:spPr>
          <a:xfrm>
            <a:off x="5537976" y="3190509"/>
            <a:ext cx="3453600" cy="3111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3" name="Google Shape;283;p34"/>
          <p:cNvSpPr txBox="1">
            <a:spLocks noGrp="1"/>
          </p:cNvSpPr>
          <p:nvPr>
            <p:ph type="subTitle" idx="7"/>
          </p:nvPr>
        </p:nvSpPr>
        <p:spPr>
          <a:xfrm>
            <a:off x="5537976" y="3717879"/>
            <a:ext cx="3453600" cy="3111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sz="15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84" name="Google Shape;284;p34"/>
          <p:cNvSpPr txBox="1">
            <a:spLocks noGrp="1"/>
          </p:cNvSpPr>
          <p:nvPr>
            <p:ph type="subTitle" idx="8"/>
          </p:nvPr>
        </p:nvSpPr>
        <p:spPr>
          <a:xfrm>
            <a:off x="5537976" y="3953971"/>
            <a:ext cx="3453600" cy="3111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5" name="Google Shape;285;p34"/>
          <p:cNvSpPr/>
          <p:nvPr/>
        </p:nvSpPr>
        <p:spPr>
          <a:xfrm rot="-5400000">
            <a:off x="-1276000" y="1266039"/>
            <a:ext cx="2537400" cy="2537400"/>
          </a:xfrm>
          <a:prstGeom prst="pie">
            <a:avLst>
              <a:gd name="adj1" fmla="val 0"/>
              <a:gd name="adj2" fmla="val 54087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6" name="Google Shape;286;p34"/>
          <p:cNvSpPr/>
          <p:nvPr/>
        </p:nvSpPr>
        <p:spPr>
          <a:xfrm rot="-5400000">
            <a:off x="-5951" y="2536242"/>
            <a:ext cx="1267200" cy="126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7" name="Google Shape;287;p34"/>
          <p:cNvSpPr/>
          <p:nvPr/>
        </p:nvSpPr>
        <p:spPr>
          <a:xfrm>
            <a:off x="3244" y="3803442"/>
            <a:ext cx="1340100" cy="1340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8" name="Google Shape;288;p34"/>
          <p:cNvSpPr txBox="1">
            <a:spLocks noGrp="1"/>
          </p:cNvSpPr>
          <p:nvPr>
            <p:ph type="title"/>
          </p:nvPr>
        </p:nvSpPr>
        <p:spPr>
          <a:xfrm>
            <a:off x="1582800" y="1485525"/>
            <a:ext cx="2989200" cy="43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9" name="Google Shape;289;p34"/>
          <p:cNvSpPr txBox="1">
            <a:spLocks noGrp="1"/>
          </p:cNvSpPr>
          <p:nvPr>
            <p:ph type="subTitle" idx="9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90" name="Google Shape;290;p34"/>
          <p:cNvSpPr txBox="1">
            <a:spLocks noGrp="1"/>
          </p:cNvSpPr>
          <p:nvPr>
            <p:ph type="subTitle" idx="13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91" name="Google Shape;291;p34"/>
          <p:cNvSpPr txBox="1">
            <a:spLocks noGrp="1"/>
          </p:cNvSpPr>
          <p:nvPr>
            <p:ph type="subTitle" idx="14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4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the team">
  <p:cSld name="CUSTOM_4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>
            <a:spLocks noGrp="1"/>
          </p:cNvSpPr>
          <p:nvPr>
            <p:ph type="pic" idx="2"/>
          </p:nvPr>
        </p:nvSpPr>
        <p:spPr>
          <a:xfrm>
            <a:off x="4162550" y="816050"/>
            <a:ext cx="1444500" cy="14445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</p:sp>
      <p:sp>
        <p:nvSpPr>
          <p:cNvPr id="295" name="Google Shape;295;p35"/>
          <p:cNvSpPr>
            <a:spLocks noGrp="1"/>
          </p:cNvSpPr>
          <p:nvPr>
            <p:ph type="pic" idx="3"/>
          </p:nvPr>
        </p:nvSpPr>
        <p:spPr>
          <a:xfrm>
            <a:off x="5788675" y="816050"/>
            <a:ext cx="1444500" cy="144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6" name="Google Shape;296;p35"/>
          <p:cNvSpPr>
            <a:spLocks noGrp="1"/>
          </p:cNvSpPr>
          <p:nvPr>
            <p:ph type="pic" idx="4"/>
          </p:nvPr>
        </p:nvSpPr>
        <p:spPr>
          <a:xfrm>
            <a:off x="7414800" y="816050"/>
            <a:ext cx="1444500" cy="1444500"/>
          </a:xfrm>
          <a:prstGeom prst="round1Rect">
            <a:avLst>
              <a:gd name="adj" fmla="val 30895"/>
            </a:avLst>
          </a:prstGeom>
          <a:noFill/>
          <a:ln>
            <a:noFill/>
          </a:ln>
        </p:spPr>
      </p:sp>
      <p:sp>
        <p:nvSpPr>
          <p:cNvPr id="297" name="Google Shape;297;p35"/>
          <p:cNvSpPr>
            <a:spLocks noGrp="1"/>
          </p:cNvSpPr>
          <p:nvPr>
            <p:ph type="pic" idx="5"/>
          </p:nvPr>
        </p:nvSpPr>
        <p:spPr>
          <a:xfrm>
            <a:off x="2536475" y="2897400"/>
            <a:ext cx="1444500" cy="14445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</p:sp>
      <p:sp>
        <p:nvSpPr>
          <p:cNvPr id="298" name="Google Shape;298;p35"/>
          <p:cNvSpPr>
            <a:spLocks noGrp="1"/>
          </p:cNvSpPr>
          <p:nvPr>
            <p:ph type="pic" idx="6"/>
          </p:nvPr>
        </p:nvSpPr>
        <p:spPr>
          <a:xfrm>
            <a:off x="4162600" y="2897400"/>
            <a:ext cx="1444500" cy="144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9" name="Google Shape;299;p35"/>
          <p:cNvSpPr>
            <a:spLocks noGrp="1"/>
          </p:cNvSpPr>
          <p:nvPr>
            <p:ph type="pic" idx="7"/>
          </p:nvPr>
        </p:nvSpPr>
        <p:spPr>
          <a:xfrm>
            <a:off x="5788725" y="2897400"/>
            <a:ext cx="1444500" cy="1444500"/>
          </a:xfrm>
          <a:prstGeom prst="round1Rect">
            <a:avLst>
              <a:gd name="adj" fmla="val 30895"/>
            </a:avLst>
          </a:prstGeom>
          <a:noFill/>
          <a:ln>
            <a:noFill/>
          </a:ln>
        </p:spPr>
      </p:sp>
      <p:sp>
        <p:nvSpPr>
          <p:cNvPr id="300" name="Google Shape;300;p35"/>
          <p:cNvSpPr txBox="1">
            <a:spLocks noGrp="1"/>
          </p:cNvSpPr>
          <p:nvPr>
            <p:ph type="subTitle" idx="1"/>
          </p:nvPr>
        </p:nvSpPr>
        <p:spPr>
          <a:xfrm>
            <a:off x="4162750" y="2178820"/>
            <a:ext cx="1444500" cy="3003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subTitle" idx="8"/>
          </p:nvPr>
        </p:nvSpPr>
        <p:spPr>
          <a:xfrm>
            <a:off x="4162750" y="2509808"/>
            <a:ext cx="1444500" cy="254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subTitle" idx="9"/>
          </p:nvPr>
        </p:nvSpPr>
        <p:spPr>
          <a:xfrm>
            <a:off x="2536625" y="4249429"/>
            <a:ext cx="1444500" cy="3003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03" name="Google Shape;303;p35"/>
          <p:cNvSpPr txBox="1">
            <a:spLocks noGrp="1"/>
          </p:cNvSpPr>
          <p:nvPr>
            <p:ph type="subTitle" idx="13"/>
          </p:nvPr>
        </p:nvSpPr>
        <p:spPr>
          <a:xfrm>
            <a:off x="2536625" y="4581011"/>
            <a:ext cx="1444500" cy="254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04" name="Google Shape;304;p35"/>
          <p:cNvSpPr txBox="1">
            <a:spLocks noGrp="1"/>
          </p:cNvSpPr>
          <p:nvPr>
            <p:ph type="subTitle" idx="14"/>
          </p:nvPr>
        </p:nvSpPr>
        <p:spPr>
          <a:xfrm>
            <a:off x="5788775" y="2178820"/>
            <a:ext cx="1444500" cy="3003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ubTitle" idx="15"/>
          </p:nvPr>
        </p:nvSpPr>
        <p:spPr>
          <a:xfrm>
            <a:off x="5788775" y="2509808"/>
            <a:ext cx="1444500" cy="254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06" name="Google Shape;306;p35"/>
          <p:cNvSpPr txBox="1">
            <a:spLocks noGrp="1"/>
          </p:cNvSpPr>
          <p:nvPr>
            <p:ph type="subTitle" idx="16"/>
          </p:nvPr>
        </p:nvSpPr>
        <p:spPr>
          <a:xfrm>
            <a:off x="7414800" y="2178820"/>
            <a:ext cx="1444500" cy="3003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07" name="Google Shape;307;p35"/>
          <p:cNvSpPr txBox="1">
            <a:spLocks noGrp="1"/>
          </p:cNvSpPr>
          <p:nvPr>
            <p:ph type="subTitle" idx="17"/>
          </p:nvPr>
        </p:nvSpPr>
        <p:spPr>
          <a:xfrm>
            <a:off x="7414800" y="2509808"/>
            <a:ext cx="1444500" cy="254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08" name="Google Shape;308;p35"/>
          <p:cNvSpPr txBox="1">
            <a:spLocks noGrp="1"/>
          </p:cNvSpPr>
          <p:nvPr>
            <p:ph type="subTitle" idx="18"/>
          </p:nvPr>
        </p:nvSpPr>
        <p:spPr>
          <a:xfrm>
            <a:off x="4162675" y="4249429"/>
            <a:ext cx="1444500" cy="3003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09" name="Google Shape;309;p35"/>
          <p:cNvSpPr txBox="1">
            <a:spLocks noGrp="1"/>
          </p:cNvSpPr>
          <p:nvPr>
            <p:ph type="subTitle" idx="19"/>
          </p:nvPr>
        </p:nvSpPr>
        <p:spPr>
          <a:xfrm>
            <a:off x="4162675" y="4581011"/>
            <a:ext cx="1444500" cy="254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10" name="Google Shape;310;p35"/>
          <p:cNvSpPr txBox="1">
            <a:spLocks noGrp="1"/>
          </p:cNvSpPr>
          <p:nvPr>
            <p:ph type="subTitle" idx="20"/>
          </p:nvPr>
        </p:nvSpPr>
        <p:spPr>
          <a:xfrm>
            <a:off x="5788725" y="4249429"/>
            <a:ext cx="1444500" cy="3003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1" name="Google Shape;311;p35"/>
          <p:cNvSpPr txBox="1">
            <a:spLocks noGrp="1"/>
          </p:cNvSpPr>
          <p:nvPr>
            <p:ph type="subTitle" idx="21"/>
          </p:nvPr>
        </p:nvSpPr>
        <p:spPr>
          <a:xfrm>
            <a:off x="5788725" y="4581011"/>
            <a:ext cx="1444500" cy="254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12" name="Google Shape;312;p35"/>
          <p:cNvSpPr txBox="1">
            <a:spLocks noGrp="1"/>
          </p:cNvSpPr>
          <p:nvPr>
            <p:ph type="title"/>
          </p:nvPr>
        </p:nvSpPr>
        <p:spPr>
          <a:xfrm>
            <a:off x="284700" y="573428"/>
            <a:ext cx="3877800" cy="1902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5"/>
          <p:cNvSpPr txBox="1">
            <a:spLocks noGrp="1"/>
          </p:cNvSpPr>
          <p:nvPr>
            <p:ph type="subTitle" idx="22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23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subTitle" idx="24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5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the team - Alt 1">
  <p:cSld name="CUSTOM_4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>
            <a:spLocks noGrp="1"/>
          </p:cNvSpPr>
          <p:nvPr>
            <p:ph type="pic" idx="2"/>
          </p:nvPr>
        </p:nvSpPr>
        <p:spPr>
          <a:xfrm>
            <a:off x="284700" y="1523850"/>
            <a:ext cx="1514700" cy="1312800"/>
          </a:xfrm>
          <a:prstGeom prst="round1Rect">
            <a:avLst>
              <a:gd name="adj" fmla="val 39781"/>
            </a:avLst>
          </a:prstGeom>
          <a:noFill/>
          <a:ln>
            <a:noFill/>
          </a:ln>
        </p:spPr>
      </p:sp>
      <p:sp>
        <p:nvSpPr>
          <p:cNvPr id="319" name="Google Shape;319;p36"/>
          <p:cNvSpPr>
            <a:spLocks noGrp="1"/>
          </p:cNvSpPr>
          <p:nvPr>
            <p:ph type="pic" idx="3"/>
          </p:nvPr>
        </p:nvSpPr>
        <p:spPr>
          <a:xfrm>
            <a:off x="2163625" y="1523850"/>
            <a:ext cx="1514700" cy="1312800"/>
          </a:xfrm>
          <a:prstGeom prst="round1Rect">
            <a:avLst>
              <a:gd name="adj" fmla="val 39781"/>
            </a:avLst>
          </a:prstGeom>
          <a:noFill/>
          <a:ln>
            <a:noFill/>
          </a:ln>
        </p:spPr>
      </p:sp>
      <p:sp>
        <p:nvSpPr>
          <p:cNvPr id="320" name="Google Shape;320;p36"/>
          <p:cNvSpPr>
            <a:spLocks noGrp="1"/>
          </p:cNvSpPr>
          <p:nvPr>
            <p:ph type="pic" idx="4"/>
          </p:nvPr>
        </p:nvSpPr>
        <p:spPr>
          <a:xfrm>
            <a:off x="4087000" y="1523850"/>
            <a:ext cx="1514700" cy="1312800"/>
          </a:xfrm>
          <a:prstGeom prst="round1Rect">
            <a:avLst>
              <a:gd name="adj" fmla="val 39781"/>
            </a:avLst>
          </a:prstGeom>
          <a:noFill/>
          <a:ln>
            <a:noFill/>
          </a:ln>
        </p:spPr>
      </p:sp>
      <p:sp>
        <p:nvSpPr>
          <p:cNvPr id="321" name="Google Shape;321;p36"/>
          <p:cNvSpPr>
            <a:spLocks noGrp="1"/>
          </p:cNvSpPr>
          <p:nvPr>
            <p:ph type="pic" idx="5"/>
          </p:nvPr>
        </p:nvSpPr>
        <p:spPr>
          <a:xfrm>
            <a:off x="5960425" y="1523850"/>
            <a:ext cx="1514700" cy="1312800"/>
          </a:xfrm>
          <a:prstGeom prst="round1Rect">
            <a:avLst>
              <a:gd name="adj" fmla="val 39781"/>
            </a:avLst>
          </a:prstGeom>
          <a:noFill/>
          <a:ln>
            <a:noFill/>
          </a:ln>
        </p:spPr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283475" y="3165225"/>
            <a:ext cx="1514700" cy="190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23" name="Google Shape;323;p36"/>
          <p:cNvSpPr txBox="1">
            <a:spLocks noGrp="1"/>
          </p:cNvSpPr>
          <p:nvPr>
            <p:ph type="subTitle" idx="6"/>
          </p:nvPr>
        </p:nvSpPr>
        <p:spPr>
          <a:xfrm>
            <a:off x="2162975" y="3165225"/>
            <a:ext cx="1514700" cy="190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24" name="Google Shape;324;p36"/>
          <p:cNvSpPr txBox="1">
            <a:spLocks noGrp="1"/>
          </p:cNvSpPr>
          <p:nvPr>
            <p:ph type="subTitle" idx="7"/>
          </p:nvPr>
        </p:nvSpPr>
        <p:spPr>
          <a:xfrm>
            <a:off x="4086325" y="3165225"/>
            <a:ext cx="1514700" cy="190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25" name="Google Shape;325;p36"/>
          <p:cNvSpPr txBox="1">
            <a:spLocks noGrp="1"/>
          </p:cNvSpPr>
          <p:nvPr>
            <p:ph type="subTitle" idx="8"/>
          </p:nvPr>
        </p:nvSpPr>
        <p:spPr>
          <a:xfrm>
            <a:off x="5960425" y="3165225"/>
            <a:ext cx="1514700" cy="190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body" idx="9"/>
          </p:nvPr>
        </p:nvSpPr>
        <p:spPr>
          <a:xfrm>
            <a:off x="285350" y="3443925"/>
            <a:ext cx="1514700" cy="1413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body" idx="13"/>
          </p:nvPr>
        </p:nvSpPr>
        <p:spPr>
          <a:xfrm>
            <a:off x="2162975" y="3443925"/>
            <a:ext cx="1514700" cy="1413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28" name="Google Shape;328;p36"/>
          <p:cNvSpPr txBox="1">
            <a:spLocks noGrp="1"/>
          </p:cNvSpPr>
          <p:nvPr>
            <p:ph type="body" idx="14"/>
          </p:nvPr>
        </p:nvSpPr>
        <p:spPr>
          <a:xfrm>
            <a:off x="4087000" y="3443925"/>
            <a:ext cx="1514700" cy="1413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29" name="Google Shape;329;p36"/>
          <p:cNvSpPr txBox="1">
            <a:spLocks noGrp="1"/>
          </p:cNvSpPr>
          <p:nvPr>
            <p:ph type="body" idx="15"/>
          </p:nvPr>
        </p:nvSpPr>
        <p:spPr>
          <a:xfrm>
            <a:off x="5960425" y="3443925"/>
            <a:ext cx="1514700" cy="1413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30" name="Google Shape;330;p36"/>
          <p:cNvSpPr txBox="1">
            <a:spLocks noGrp="1"/>
          </p:cNvSpPr>
          <p:nvPr>
            <p:ph type="subTitle" idx="16"/>
          </p:nvPr>
        </p:nvSpPr>
        <p:spPr>
          <a:xfrm>
            <a:off x="283475" y="2950825"/>
            <a:ext cx="1514700" cy="1902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17"/>
          </p:nvPr>
        </p:nvSpPr>
        <p:spPr>
          <a:xfrm>
            <a:off x="2162975" y="2950825"/>
            <a:ext cx="1514700" cy="1902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18"/>
          </p:nvPr>
        </p:nvSpPr>
        <p:spPr>
          <a:xfrm>
            <a:off x="4086325" y="2950825"/>
            <a:ext cx="1514700" cy="1902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3" name="Google Shape;333;p36"/>
          <p:cNvSpPr txBox="1">
            <a:spLocks noGrp="1"/>
          </p:cNvSpPr>
          <p:nvPr>
            <p:ph type="subTitle" idx="19"/>
          </p:nvPr>
        </p:nvSpPr>
        <p:spPr>
          <a:xfrm>
            <a:off x="5960425" y="2950825"/>
            <a:ext cx="1514700" cy="1902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sz="11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4" name="Google Shape;334;p36"/>
          <p:cNvSpPr txBox="1">
            <a:spLocks noGrp="1"/>
          </p:cNvSpPr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5" name="Google Shape;335;p36"/>
          <p:cNvSpPr txBox="1">
            <a:spLocks noGrp="1"/>
          </p:cNvSpPr>
          <p:nvPr>
            <p:ph type="subTitle" idx="20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subTitle" idx="21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subTitle" idx="22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6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cards">
  <p:cSld name="CUSTOM_5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"/>
          <p:cNvSpPr>
            <a:spLocks noGrp="1"/>
          </p:cNvSpPr>
          <p:nvPr>
            <p:ph type="pic" idx="2"/>
          </p:nvPr>
        </p:nvSpPr>
        <p:spPr>
          <a:xfrm>
            <a:off x="469875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1" name="Google Shape;341;p37"/>
          <p:cNvSpPr>
            <a:spLocks noGrp="1"/>
          </p:cNvSpPr>
          <p:nvPr>
            <p:ph type="pic" idx="3"/>
          </p:nvPr>
        </p:nvSpPr>
        <p:spPr>
          <a:xfrm>
            <a:off x="888450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2" name="Google Shape;342;p37"/>
          <p:cNvSpPr>
            <a:spLocks noGrp="1"/>
          </p:cNvSpPr>
          <p:nvPr>
            <p:ph type="pic" idx="4"/>
          </p:nvPr>
        </p:nvSpPr>
        <p:spPr>
          <a:xfrm>
            <a:off x="1307025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3" name="Google Shape;343;p37"/>
          <p:cNvSpPr>
            <a:spLocks noGrp="1"/>
          </p:cNvSpPr>
          <p:nvPr>
            <p:ph type="pic" idx="5"/>
          </p:nvPr>
        </p:nvSpPr>
        <p:spPr>
          <a:xfrm>
            <a:off x="469875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4" name="Google Shape;344;p37"/>
          <p:cNvSpPr>
            <a:spLocks noGrp="1"/>
          </p:cNvSpPr>
          <p:nvPr>
            <p:ph type="pic" idx="6"/>
          </p:nvPr>
        </p:nvSpPr>
        <p:spPr>
          <a:xfrm>
            <a:off x="888450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5" name="Google Shape;345;p37"/>
          <p:cNvSpPr>
            <a:spLocks noGrp="1"/>
          </p:cNvSpPr>
          <p:nvPr>
            <p:ph type="pic" idx="7"/>
          </p:nvPr>
        </p:nvSpPr>
        <p:spPr>
          <a:xfrm>
            <a:off x="1307025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6" name="Google Shape;346;p37"/>
          <p:cNvSpPr>
            <a:spLocks noGrp="1"/>
          </p:cNvSpPr>
          <p:nvPr>
            <p:ph type="pic" idx="8"/>
          </p:nvPr>
        </p:nvSpPr>
        <p:spPr>
          <a:xfrm>
            <a:off x="3330700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7" name="Google Shape;347;p37"/>
          <p:cNvSpPr>
            <a:spLocks noGrp="1"/>
          </p:cNvSpPr>
          <p:nvPr>
            <p:ph type="pic" idx="9"/>
          </p:nvPr>
        </p:nvSpPr>
        <p:spPr>
          <a:xfrm>
            <a:off x="3749275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8" name="Google Shape;348;p37"/>
          <p:cNvSpPr>
            <a:spLocks noGrp="1"/>
          </p:cNvSpPr>
          <p:nvPr>
            <p:ph type="pic" idx="13"/>
          </p:nvPr>
        </p:nvSpPr>
        <p:spPr>
          <a:xfrm>
            <a:off x="4167850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9" name="Google Shape;349;p37"/>
          <p:cNvSpPr>
            <a:spLocks noGrp="1"/>
          </p:cNvSpPr>
          <p:nvPr>
            <p:ph type="pic" idx="14"/>
          </p:nvPr>
        </p:nvSpPr>
        <p:spPr>
          <a:xfrm>
            <a:off x="3330700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0" name="Google Shape;350;p37"/>
          <p:cNvSpPr>
            <a:spLocks noGrp="1"/>
          </p:cNvSpPr>
          <p:nvPr>
            <p:ph type="pic" idx="15"/>
          </p:nvPr>
        </p:nvSpPr>
        <p:spPr>
          <a:xfrm>
            <a:off x="3749275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1" name="Google Shape;351;p37"/>
          <p:cNvSpPr>
            <a:spLocks noGrp="1"/>
          </p:cNvSpPr>
          <p:nvPr>
            <p:ph type="pic" idx="16"/>
          </p:nvPr>
        </p:nvSpPr>
        <p:spPr>
          <a:xfrm>
            <a:off x="4167850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2" name="Google Shape;352;p37"/>
          <p:cNvSpPr>
            <a:spLocks noGrp="1"/>
          </p:cNvSpPr>
          <p:nvPr>
            <p:ph type="pic" idx="17"/>
          </p:nvPr>
        </p:nvSpPr>
        <p:spPr>
          <a:xfrm>
            <a:off x="469875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3" name="Google Shape;353;p37"/>
          <p:cNvSpPr>
            <a:spLocks noGrp="1"/>
          </p:cNvSpPr>
          <p:nvPr>
            <p:ph type="pic" idx="18"/>
          </p:nvPr>
        </p:nvSpPr>
        <p:spPr>
          <a:xfrm>
            <a:off x="888450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4" name="Google Shape;354;p37"/>
          <p:cNvSpPr>
            <a:spLocks noGrp="1"/>
          </p:cNvSpPr>
          <p:nvPr>
            <p:ph type="pic" idx="19"/>
          </p:nvPr>
        </p:nvSpPr>
        <p:spPr>
          <a:xfrm>
            <a:off x="1307025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5" name="Google Shape;355;p37"/>
          <p:cNvSpPr>
            <a:spLocks noGrp="1"/>
          </p:cNvSpPr>
          <p:nvPr>
            <p:ph type="pic" idx="20"/>
          </p:nvPr>
        </p:nvSpPr>
        <p:spPr>
          <a:xfrm>
            <a:off x="469875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6" name="Google Shape;356;p37"/>
          <p:cNvSpPr>
            <a:spLocks noGrp="1"/>
          </p:cNvSpPr>
          <p:nvPr>
            <p:ph type="pic" idx="21"/>
          </p:nvPr>
        </p:nvSpPr>
        <p:spPr>
          <a:xfrm>
            <a:off x="888450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7" name="Google Shape;357;p37"/>
          <p:cNvSpPr>
            <a:spLocks noGrp="1"/>
          </p:cNvSpPr>
          <p:nvPr>
            <p:ph type="pic" idx="22"/>
          </p:nvPr>
        </p:nvSpPr>
        <p:spPr>
          <a:xfrm>
            <a:off x="1307025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8" name="Google Shape;358;p37"/>
          <p:cNvSpPr>
            <a:spLocks noGrp="1"/>
          </p:cNvSpPr>
          <p:nvPr>
            <p:ph type="pic" idx="23"/>
          </p:nvPr>
        </p:nvSpPr>
        <p:spPr>
          <a:xfrm>
            <a:off x="3330700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9" name="Google Shape;359;p37"/>
          <p:cNvSpPr>
            <a:spLocks noGrp="1"/>
          </p:cNvSpPr>
          <p:nvPr>
            <p:ph type="pic" idx="24"/>
          </p:nvPr>
        </p:nvSpPr>
        <p:spPr>
          <a:xfrm>
            <a:off x="3749275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0" name="Google Shape;360;p37"/>
          <p:cNvSpPr>
            <a:spLocks noGrp="1"/>
          </p:cNvSpPr>
          <p:nvPr>
            <p:ph type="pic" idx="25"/>
          </p:nvPr>
        </p:nvSpPr>
        <p:spPr>
          <a:xfrm>
            <a:off x="4167850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1" name="Google Shape;361;p37"/>
          <p:cNvSpPr>
            <a:spLocks noGrp="1"/>
          </p:cNvSpPr>
          <p:nvPr>
            <p:ph type="pic" idx="26"/>
          </p:nvPr>
        </p:nvSpPr>
        <p:spPr>
          <a:xfrm>
            <a:off x="3330700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2" name="Google Shape;362;p37"/>
          <p:cNvSpPr>
            <a:spLocks noGrp="1"/>
          </p:cNvSpPr>
          <p:nvPr>
            <p:ph type="pic" idx="27"/>
          </p:nvPr>
        </p:nvSpPr>
        <p:spPr>
          <a:xfrm>
            <a:off x="3749275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3" name="Google Shape;363;p37"/>
          <p:cNvSpPr>
            <a:spLocks noGrp="1"/>
          </p:cNvSpPr>
          <p:nvPr>
            <p:ph type="pic" idx="28"/>
          </p:nvPr>
        </p:nvSpPr>
        <p:spPr>
          <a:xfrm>
            <a:off x="4167850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4" name="Google Shape;364;p37"/>
          <p:cNvSpPr txBox="1">
            <a:spLocks noGrp="1"/>
          </p:cNvSpPr>
          <p:nvPr>
            <p:ph type="title"/>
          </p:nvPr>
        </p:nvSpPr>
        <p:spPr>
          <a:xfrm>
            <a:off x="469875" y="1570725"/>
            <a:ext cx="2229000" cy="293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title" idx="29"/>
          </p:nvPr>
        </p:nvSpPr>
        <p:spPr>
          <a:xfrm>
            <a:off x="469875" y="3406431"/>
            <a:ext cx="2229000" cy="293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idx="30"/>
          </p:nvPr>
        </p:nvSpPr>
        <p:spPr>
          <a:xfrm>
            <a:off x="3330700" y="3406431"/>
            <a:ext cx="2229000" cy="293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7" name="Google Shape;367;p37"/>
          <p:cNvSpPr txBox="1">
            <a:spLocks noGrp="1"/>
          </p:cNvSpPr>
          <p:nvPr>
            <p:ph type="title" idx="31"/>
          </p:nvPr>
        </p:nvSpPr>
        <p:spPr>
          <a:xfrm>
            <a:off x="3330700" y="1570725"/>
            <a:ext cx="2229000" cy="293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2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1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subTitle" idx="33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subTitle" idx="34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37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cards - Alt 1">
  <p:cSld name="CUSTOM_6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 rotWithShape="1">
          <a:blip r:embed="rId2">
            <a:alphaModFix/>
          </a:blip>
          <a:srcRect l="32511" r="27293" b="39661"/>
          <a:stretch/>
        </p:blipFill>
        <p:spPr>
          <a:xfrm>
            <a:off x="1701300" y="16414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5" name="Google Shape;375;p38"/>
          <p:cNvSpPr>
            <a:spLocks noGrp="1"/>
          </p:cNvSpPr>
          <p:nvPr>
            <p:ph type="pic" idx="2"/>
          </p:nvPr>
        </p:nvSpPr>
        <p:spPr>
          <a:xfrm>
            <a:off x="1701300" y="16415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425050" y="1713878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3"/>
          </p:nvPr>
        </p:nvSpPr>
        <p:spPr>
          <a:xfrm>
            <a:off x="425050" y="2028155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pic>
        <p:nvPicPr>
          <p:cNvPr id="378" name="Google Shape;378;p38"/>
          <p:cNvPicPr preferRelativeResize="0"/>
          <p:nvPr/>
        </p:nvPicPr>
        <p:blipFill rotWithShape="1">
          <a:blip r:embed="rId2">
            <a:alphaModFix/>
          </a:blip>
          <a:srcRect l="32511" r="27293" b="39661"/>
          <a:stretch/>
        </p:blipFill>
        <p:spPr>
          <a:xfrm>
            <a:off x="4206300" y="16414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9" name="Google Shape;379;p38"/>
          <p:cNvSpPr>
            <a:spLocks noGrp="1"/>
          </p:cNvSpPr>
          <p:nvPr>
            <p:ph type="pic" idx="4"/>
          </p:nvPr>
        </p:nvSpPr>
        <p:spPr>
          <a:xfrm>
            <a:off x="4206300" y="16415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0" name="Google Shape;380;p38"/>
          <p:cNvSpPr txBox="1">
            <a:spLocks noGrp="1"/>
          </p:cNvSpPr>
          <p:nvPr>
            <p:ph type="subTitle" idx="5"/>
          </p:nvPr>
        </p:nvSpPr>
        <p:spPr>
          <a:xfrm>
            <a:off x="2930050" y="1713878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1" name="Google Shape;381;p38"/>
          <p:cNvSpPr txBox="1">
            <a:spLocks noGrp="1"/>
          </p:cNvSpPr>
          <p:nvPr>
            <p:ph type="subTitle" idx="6"/>
          </p:nvPr>
        </p:nvSpPr>
        <p:spPr>
          <a:xfrm>
            <a:off x="2930050" y="2028155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pic>
        <p:nvPicPr>
          <p:cNvPr id="382" name="Google Shape;382;p38"/>
          <p:cNvPicPr preferRelativeResize="0"/>
          <p:nvPr/>
        </p:nvPicPr>
        <p:blipFill rotWithShape="1">
          <a:blip r:embed="rId2">
            <a:alphaModFix/>
          </a:blip>
          <a:srcRect l="32511" r="27293" b="39661"/>
          <a:stretch/>
        </p:blipFill>
        <p:spPr>
          <a:xfrm>
            <a:off x="6711300" y="16414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3" name="Google Shape;383;p38"/>
          <p:cNvSpPr>
            <a:spLocks noGrp="1"/>
          </p:cNvSpPr>
          <p:nvPr>
            <p:ph type="pic" idx="7"/>
          </p:nvPr>
        </p:nvSpPr>
        <p:spPr>
          <a:xfrm>
            <a:off x="6711300" y="16415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4" name="Google Shape;384;p38"/>
          <p:cNvSpPr txBox="1">
            <a:spLocks noGrp="1"/>
          </p:cNvSpPr>
          <p:nvPr>
            <p:ph type="subTitle" idx="8"/>
          </p:nvPr>
        </p:nvSpPr>
        <p:spPr>
          <a:xfrm>
            <a:off x="5435050" y="1713878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" name="Google Shape;385;p38"/>
          <p:cNvSpPr txBox="1">
            <a:spLocks noGrp="1"/>
          </p:cNvSpPr>
          <p:nvPr>
            <p:ph type="subTitle" idx="9"/>
          </p:nvPr>
        </p:nvSpPr>
        <p:spPr>
          <a:xfrm>
            <a:off x="5435050" y="2028155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pic>
        <p:nvPicPr>
          <p:cNvPr id="386" name="Google Shape;386;p38"/>
          <p:cNvPicPr preferRelativeResize="0"/>
          <p:nvPr/>
        </p:nvPicPr>
        <p:blipFill rotWithShape="1">
          <a:blip r:embed="rId2">
            <a:alphaModFix/>
          </a:blip>
          <a:srcRect l="32511" r="27293" b="39661"/>
          <a:stretch/>
        </p:blipFill>
        <p:spPr>
          <a:xfrm>
            <a:off x="1701300" y="27493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7" name="Google Shape;387;p38"/>
          <p:cNvSpPr>
            <a:spLocks noGrp="1"/>
          </p:cNvSpPr>
          <p:nvPr>
            <p:ph type="pic" idx="13"/>
          </p:nvPr>
        </p:nvSpPr>
        <p:spPr>
          <a:xfrm>
            <a:off x="1701300" y="27494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8" name="Google Shape;388;p38"/>
          <p:cNvSpPr txBox="1">
            <a:spLocks noGrp="1"/>
          </p:cNvSpPr>
          <p:nvPr>
            <p:ph type="subTitle" idx="14"/>
          </p:nvPr>
        </p:nvSpPr>
        <p:spPr>
          <a:xfrm>
            <a:off x="425050" y="2821778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9" name="Google Shape;389;p38"/>
          <p:cNvSpPr txBox="1">
            <a:spLocks noGrp="1"/>
          </p:cNvSpPr>
          <p:nvPr>
            <p:ph type="subTitle" idx="15"/>
          </p:nvPr>
        </p:nvSpPr>
        <p:spPr>
          <a:xfrm>
            <a:off x="425050" y="3136055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pic>
        <p:nvPicPr>
          <p:cNvPr id="390" name="Google Shape;390;p38"/>
          <p:cNvPicPr preferRelativeResize="0"/>
          <p:nvPr/>
        </p:nvPicPr>
        <p:blipFill rotWithShape="1">
          <a:blip r:embed="rId2">
            <a:alphaModFix/>
          </a:blip>
          <a:srcRect l="32511" r="27293" b="39661"/>
          <a:stretch/>
        </p:blipFill>
        <p:spPr>
          <a:xfrm>
            <a:off x="4206300" y="27493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1" name="Google Shape;391;p38"/>
          <p:cNvSpPr>
            <a:spLocks noGrp="1"/>
          </p:cNvSpPr>
          <p:nvPr>
            <p:ph type="pic" idx="16"/>
          </p:nvPr>
        </p:nvSpPr>
        <p:spPr>
          <a:xfrm>
            <a:off x="4206300" y="27494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92" name="Google Shape;392;p38"/>
          <p:cNvSpPr txBox="1">
            <a:spLocks noGrp="1"/>
          </p:cNvSpPr>
          <p:nvPr>
            <p:ph type="subTitle" idx="17"/>
          </p:nvPr>
        </p:nvSpPr>
        <p:spPr>
          <a:xfrm>
            <a:off x="2930050" y="2821778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93" name="Google Shape;393;p38"/>
          <p:cNvSpPr txBox="1">
            <a:spLocks noGrp="1"/>
          </p:cNvSpPr>
          <p:nvPr>
            <p:ph type="subTitle" idx="18"/>
          </p:nvPr>
        </p:nvSpPr>
        <p:spPr>
          <a:xfrm>
            <a:off x="2930050" y="3136055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pic>
        <p:nvPicPr>
          <p:cNvPr id="394" name="Google Shape;394;p38"/>
          <p:cNvPicPr preferRelativeResize="0"/>
          <p:nvPr/>
        </p:nvPicPr>
        <p:blipFill rotWithShape="1">
          <a:blip r:embed="rId2">
            <a:alphaModFix/>
          </a:blip>
          <a:srcRect l="32511" r="27293" b="39661"/>
          <a:stretch/>
        </p:blipFill>
        <p:spPr>
          <a:xfrm>
            <a:off x="6711300" y="27493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5" name="Google Shape;395;p38"/>
          <p:cNvSpPr>
            <a:spLocks noGrp="1"/>
          </p:cNvSpPr>
          <p:nvPr>
            <p:ph type="pic" idx="19"/>
          </p:nvPr>
        </p:nvSpPr>
        <p:spPr>
          <a:xfrm>
            <a:off x="6711300" y="27494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96" name="Google Shape;396;p38"/>
          <p:cNvSpPr txBox="1">
            <a:spLocks noGrp="1"/>
          </p:cNvSpPr>
          <p:nvPr>
            <p:ph type="subTitle" idx="20"/>
          </p:nvPr>
        </p:nvSpPr>
        <p:spPr>
          <a:xfrm>
            <a:off x="5435050" y="2821778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97" name="Google Shape;397;p38"/>
          <p:cNvSpPr txBox="1">
            <a:spLocks noGrp="1"/>
          </p:cNvSpPr>
          <p:nvPr>
            <p:ph type="subTitle" idx="21"/>
          </p:nvPr>
        </p:nvSpPr>
        <p:spPr>
          <a:xfrm>
            <a:off x="5435050" y="3136055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pic>
        <p:nvPicPr>
          <p:cNvPr id="398" name="Google Shape;398;p38"/>
          <p:cNvPicPr preferRelativeResize="0"/>
          <p:nvPr/>
        </p:nvPicPr>
        <p:blipFill rotWithShape="1">
          <a:blip r:embed="rId2">
            <a:alphaModFix/>
          </a:blip>
          <a:srcRect l="32511" r="27293" b="39661"/>
          <a:stretch/>
        </p:blipFill>
        <p:spPr>
          <a:xfrm>
            <a:off x="1701300" y="38572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9" name="Google Shape;399;p38"/>
          <p:cNvSpPr>
            <a:spLocks noGrp="1"/>
          </p:cNvSpPr>
          <p:nvPr>
            <p:ph type="pic" idx="22"/>
          </p:nvPr>
        </p:nvSpPr>
        <p:spPr>
          <a:xfrm>
            <a:off x="1701300" y="38573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0" name="Google Shape;400;p38"/>
          <p:cNvSpPr txBox="1">
            <a:spLocks noGrp="1"/>
          </p:cNvSpPr>
          <p:nvPr>
            <p:ph type="subTitle" idx="23"/>
          </p:nvPr>
        </p:nvSpPr>
        <p:spPr>
          <a:xfrm>
            <a:off x="425050" y="3929678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01" name="Google Shape;401;p38"/>
          <p:cNvSpPr txBox="1">
            <a:spLocks noGrp="1"/>
          </p:cNvSpPr>
          <p:nvPr>
            <p:ph type="subTitle" idx="24"/>
          </p:nvPr>
        </p:nvSpPr>
        <p:spPr>
          <a:xfrm>
            <a:off x="425050" y="4243955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pic>
        <p:nvPicPr>
          <p:cNvPr id="402" name="Google Shape;402;p38"/>
          <p:cNvPicPr preferRelativeResize="0"/>
          <p:nvPr/>
        </p:nvPicPr>
        <p:blipFill rotWithShape="1">
          <a:blip r:embed="rId2">
            <a:alphaModFix/>
          </a:blip>
          <a:srcRect l="32511" r="27293" b="39661"/>
          <a:stretch/>
        </p:blipFill>
        <p:spPr>
          <a:xfrm>
            <a:off x="4214044" y="38572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3" name="Google Shape;403;p38"/>
          <p:cNvSpPr>
            <a:spLocks noGrp="1"/>
          </p:cNvSpPr>
          <p:nvPr>
            <p:ph type="pic" idx="25"/>
          </p:nvPr>
        </p:nvSpPr>
        <p:spPr>
          <a:xfrm>
            <a:off x="4214044" y="38573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4" name="Google Shape;404;p38"/>
          <p:cNvSpPr txBox="1">
            <a:spLocks noGrp="1"/>
          </p:cNvSpPr>
          <p:nvPr>
            <p:ph type="subTitle" idx="26"/>
          </p:nvPr>
        </p:nvSpPr>
        <p:spPr>
          <a:xfrm>
            <a:off x="2937794" y="3929678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subTitle" idx="27"/>
          </p:nvPr>
        </p:nvSpPr>
        <p:spPr>
          <a:xfrm>
            <a:off x="2937794" y="4243955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pic>
        <p:nvPicPr>
          <p:cNvPr id="406" name="Google Shape;406;p38"/>
          <p:cNvPicPr preferRelativeResize="0"/>
          <p:nvPr/>
        </p:nvPicPr>
        <p:blipFill rotWithShape="1">
          <a:blip r:embed="rId2">
            <a:alphaModFix/>
          </a:blip>
          <a:srcRect l="32511" r="27293" b="39661"/>
          <a:stretch/>
        </p:blipFill>
        <p:spPr>
          <a:xfrm>
            <a:off x="6719044" y="38572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7" name="Google Shape;407;p38"/>
          <p:cNvSpPr>
            <a:spLocks noGrp="1"/>
          </p:cNvSpPr>
          <p:nvPr>
            <p:ph type="pic" idx="28"/>
          </p:nvPr>
        </p:nvSpPr>
        <p:spPr>
          <a:xfrm>
            <a:off x="6719044" y="38573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8" name="Google Shape;408;p38"/>
          <p:cNvSpPr txBox="1">
            <a:spLocks noGrp="1"/>
          </p:cNvSpPr>
          <p:nvPr>
            <p:ph type="subTitle" idx="29"/>
          </p:nvPr>
        </p:nvSpPr>
        <p:spPr>
          <a:xfrm>
            <a:off x="5442794" y="3929678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subTitle" idx="30"/>
          </p:nvPr>
        </p:nvSpPr>
        <p:spPr>
          <a:xfrm>
            <a:off x="5442794" y="4243955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10" name="Google Shape;410;p38"/>
          <p:cNvSpPr txBox="1">
            <a:spLocks noGrp="1"/>
          </p:cNvSpPr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1" name="Google Shape;411;p38"/>
          <p:cNvSpPr txBox="1">
            <a:spLocks noGrp="1"/>
          </p:cNvSpPr>
          <p:nvPr>
            <p:ph type="subTitle" idx="31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12" name="Google Shape;412;p38"/>
          <p:cNvSpPr txBox="1">
            <a:spLocks noGrp="1"/>
          </p:cNvSpPr>
          <p:nvPr>
            <p:ph type="subTitle" idx="32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13" name="Google Shape;413;p38"/>
          <p:cNvSpPr txBox="1">
            <a:spLocks noGrp="1"/>
          </p:cNvSpPr>
          <p:nvPr>
            <p:ph type="subTitle" idx="33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38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cards - Alt 2">
  <p:cSld name="CUSTOM_6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9"/>
          <p:cNvSpPr txBox="1">
            <a:spLocks noGrp="1"/>
          </p:cNvSpPr>
          <p:nvPr>
            <p:ph type="subTitle" idx="1"/>
          </p:nvPr>
        </p:nvSpPr>
        <p:spPr>
          <a:xfrm>
            <a:off x="284700" y="1013951"/>
            <a:ext cx="2508900" cy="288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17" name="Google Shape;417;p39"/>
          <p:cNvSpPr txBox="1">
            <a:spLocks noGrp="1"/>
          </p:cNvSpPr>
          <p:nvPr>
            <p:ph type="subTitle" idx="2"/>
          </p:nvPr>
        </p:nvSpPr>
        <p:spPr>
          <a:xfrm>
            <a:off x="3375375" y="1013951"/>
            <a:ext cx="2508900" cy="288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18" name="Google Shape;418;p39"/>
          <p:cNvSpPr txBox="1">
            <a:spLocks noGrp="1"/>
          </p:cNvSpPr>
          <p:nvPr>
            <p:ph type="subTitle" idx="3"/>
          </p:nvPr>
        </p:nvSpPr>
        <p:spPr>
          <a:xfrm>
            <a:off x="6350375" y="1013951"/>
            <a:ext cx="2508900" cy="288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19" name="Google Shape;419;p39"/>
          <p:cNvSpPr>
            <a:spLocks noGrp="1"/>
          </p:cNvSpPr>
          <p:nvPr>
            <p:ph type="pic" idx="4"/>
          </p:nvPr>
        </p:nvSpPr>
        <p:spPr>
          <a:xfrm>
            <a:off x="1811447" y="16874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0" name="Google Shape;420;p39"/>
          <p:cNvSpPr txBox="1">
            <a:spLocks noGrp="1"/>
          </p:cNvSpPr>
          <p:nvPr>
            <p:ph type="subTitle" idx="5"/>
          </p:nvPr>
        </p:nvSpPr>
        <p:spPr>
          <a:xfrm>
            <a:off x="535197" y="1759801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1" name="Google Shape;421;p39"/>
          <p:cNvSpPr txBox="1">
            <a:spLocks noGrp="1"/>
          </p:cNvSpPr>
          <p:nvPr>
            <p:ph type="subTitle" idx="6"/>
          </p:nvPr>
        </p:nvSpPr>
        <p:spPr>
          <a:xfrm>
            <a:off x="535197" y="2074078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22" name="Google Shape;422;p39"/>
          <p:cNvSpPr>
            <a:spLocks noGrp="1"/>
          </p:cNvSpPr>
          <p:nvPr>
            <p:ph type="pic" idx="7"/>
          </p:nvPr>
        </p:nvSpPr>
        <p:spPr>
          <a:xfrm>
            <a:off x="1811447" y="27096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3" name="Google Shape;423;p39"/>
          <p:cNvSpPr txBox="1">
            <a:spLocks noGrp="1"/>
          </p:cNvSpPr>
          <p:nvPr>
            <p:ph type="subTitle" idx="8"/>
          </p:nvPr>
        </p:nvSpPr>
        <p:spPr>
          <a:xfrm>
            <a:off x="535197" y="2782001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4" name="Google Shape;424;p39"/>
          <p:cNvSpPr txBox="1">
            <a:spLocks noGrp="1"/>
          </p:cNvSpPr>
          <p:nvPr>
            <p:ph type="subTitle" idx="9"/>
          </p:nvPr>
        </p:nvSpPr>
        <p:spPr>
          <a:xfrm>
            <a:off x="535197" y="3096278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25" name="Google Shape;425;p39"/>
          <p:cNvSpPr>
            <a:spLocks noGrp="1"/>
          </p:cNvSpPr>
          <p:nvPr>
            <p:ph type="pic" idx="13"/>
          </p:nvPr>
        </p:nvSpPr>
        <p:spPr>
          <a:xfrm>
            <a:off x="1811447" y="37318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6" name="Google Shape;426;p39"/>
          <p:cNvSpPr txBox="1">
            <a:spLocks noGrp="1"/>
          </p:cNvSpPr>
          <p:nvPr>
            <p:ph type="subTitle" idx="14"/>
          </p:nvPr>
        </p:nvSpPr>
        <p:spPr>
          <a:xfrm>
            <a:off x="535197" y="3804201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7" name="Google Shape;427;p39"/>
          <p:cNvSpPr txBox="1">
            <a:spLocks noGrp="1"/>
          </p:cNvSpPr>
          <p:nvPr>
            <p:ph type="subTitle" idx="15"/>
          </p:nvPr>
        </p:nvSpPr>
        <p:spPr>
          <a:xfrm>
            <a:off x="535197" y="4118478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28" name="Google Shape;428;p39"/>
          <p:cNvSpPr>
            <a:spLocks noGrp="1"/>
          </p:cNvSpPr>
          <p:nvPr>
            <p:ph type="pic" idx="16"/>
          </p:nvPr>
        </p:nvSpPr>
        <p:spPr>
          <a:xfrm>
            <a:off x="4913135" y="16874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9" name="Google Shape;429;p39"/>
          <p:cNvSpPr txBox="1">
            <a:spLocks noGrp="1"/>
          </p:cNvSpPr>
          <p:nvPr>
            <p:ph type="subTitle" idx="17"/>
          </p:nvPr>
        </p:nvSpPr>
        <p:spPr>
          <a:xfrm>
            <a:off x="3636885" y="1759801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0" name="Google Shape;430;p39"/>
          <p:cNvSpPr txBox="1">
            <a:spLocks noGrp="1"/>
          </p:cNvSpPr>
          <p:nvPr>
            <p:ph type="subTitle" idx="18"/>
          </p:nvPr>
        </p:nvSpPr>
        <p:spPr>
          <a:xfrm>
            <a:off x="3636885" y="2074078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31" name="Google Shape;431;p39"/>
          <p:cNvSpPr>
            <a:spLocks noGrp="1"/>
          </p:cNvSpPr>
          <p:nvPr>
            <p:ph type="pic" idx="19"/>
          </p:nvPr>
        </p:nvSpPr>
        <p:spPr>
          <a:xfrm>
            <a:off x="4913135" y="27096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2" name="Google Shape;432;p39"/>
          <p:cNvSpPr txBox="1">
            <a:spLocks noGrp="1"/>
          </p:cNvSpPr>
          <p:nvPr>
            <p:ph type="subTitle" idx="20"/>
          </p:nvPr>
        </p:nvSpPr>
        <p:spPr>
          <a:xfrm>
            <a:off x="3636885" y="2782001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3" name="Google Shape;433;p39"/>
          <p:cNvSpPr txBox="1">
            <a:spLocks noGrp="1"/>
          </p:cNvSpPr>
          <p:nvPr>
            <p:ph type="subTitle" idx="21"/>
          </p:nvPr>
        </p:nvSpPr>
        <p:spPr>
          <a:xfrm>
            <a:off x="3636885" y="3096278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34" name="Google Shape;434;p39"/>
          <p:cNvSpPr>
            <a:spLocks noGrp="1"/>
          </p:cNvSpPr>
          <p:nvPr>
            <p:ph type="pic" idx="22"/>
          </p:nvPr>
        </p:nvSpPr>
        <p:spPr>
          <a:xfrm>
            <a:off x="4913135" y="37318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5" name="Google Shape;435;p39"/>
          <p:cNvSpPr txBox="1">
            <a:spLocks noGrp="1"/>
          </p:cNvSpPr>
          <p:nvPr>
            <p:ph type="subTitle" idx="23"/>
          </p:nvPr>
        </p:nvSpPr>
        <p:spPr>
          <a:xfrm>
            <a:off x="3636885" y="3804201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6" name="Google Shape;436;p39"/>
          <p:cNvSpPr txBox="1">
            <a:spLocks noGrp="1"/>
          </p:cNvSpPr>
          <p:nvPr>
            <p:ph type="subTitle" idx="24"/>
          </p:nvPr>
        </p:nvSpPr>
        <p:spPr>
          <a:xfrm>
            <a:off x="3636885" y="4118478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37" name="Google Shape;437;p39"/>
          <p:cNvSpPr>
            <a:spLocks noGrp="1"/>
          </p:cNvSpPr>
          <p:nvPr>
            <p:ph type="pic" idx="25"/>
          </p:nvPr>
        </p:nvSpPr>
        <p:spPr>
          <a:xfrm>
            <a:off x="7877122" y="16874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8" name="Google Shape;438;p39"/>
          <p:cNvSpPr txBox="1">
            <a:spLocks noGrp="1"/>
          </p:cNvSpPr>
          <p:nvPr>
            <p:ph type="subTitle" idx="26"/>
          </p:nvPr>
        </p:nvSpPr>
        <p:spPr>
          <a:xfrm>
            <a:off x="6600872" y="1759801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9" name="Google Shape;439;p39"/>
          <p:cNvSpPr txBox="1">
            <a:spLocks noGrp="1"/>
          </p:cNvSpPr>
          <p:nvPr>
            <p:ph type="subTitle" idx="27"/>
          </p:nvPr>
        </p:nvSpPr>
        <p:spPr>
          <a:xfrm>
            <a:off x="6600872" y="2074078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40" name="Google Shape;440;p39"/>
          <p:cNvSpPr>
            <a:spLocks noGrp="1"/>
          </p:cNvSpPr>
          <p:nvPr>
            <p:ph type="pic" idx="28"/>
          </p:nvPr>
        </p:nvSpPr>
        <p:spPr>
          <a:xfrm>
            <a:off x="7877122" y="27096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1" name="Google Shape;441;p39"/>
          <p:cNvSpPr txBox="1">
            <a:spLocks noGrp="1"/>
          </p:cNvSpPr>
          <p:nvPr>
            <p:ph type="subTitle" idx="29"/>
          </p:nvPr>
        </p:nvSpPr>
        <p:spPr>
          <a:xfrm>
            <a:off x="6600872" y="2782001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42" name="Google Shape;442;p39"/>
          <p:cNvSpPr txBox="1">
            <a:spLocks noGrp="1"/>
          </p:cNvSpPr>
          <p:nvPr>
            <p:ph type="subTitle" idx="30"/>
          </p:nvPr>
        </p:nvSpPr>
        <p:spPr>
          <a:xfrm>
            <a:off x="6600872" y="3096278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43" name="Google Shape;443;p39"/>
          <p:cNvSpPr>
            <a:spLocks noGrp="1"/>
          </p:cNvSpPr>
          <p:nvPr>
            <p:ph type="pic" idx="31"/>
          </p:nvPr>
        </p:nvSpPr>
        <p:spPr>
          <a:xfrm>
            <a:off x="7877122" y="37318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4" name="Google Shape;444;p39"/>
          <p:cNvSpPr txBox="1">
            <a:spLocks noGrp="1"/>
          </p:cNvSpPr>
          <p:nvPr>
            <p:ph type="subTitle" idx="32"/>
          </p:nvPr>
        </p:nvSpPr>
        <p:spPr>
          <a:xfrm>
            <a:off x="6600872" y="3804201"/>
            <a:ext cx="1514700" cy="288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45" name="Google Shape;445;p39"/>
          <p:cNvSpPr txBox="1">
            <a:spLocks noGrp="1"/>
          </p:cNvSpPr>
          <p:nvPr>
            <p:ph type="subTitle" idx="33"/>
          </p:nvPr>
        </p:nvSpPr>
        <p:spPr>
          <a:xfrm>
            <a:off x="6600872" y="4118478"/>
            <a:ext cx="1230000" cy="369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46" name="Google Shape;446;p39"/>
          <p:cNvSpPr txBox="1">
            <a:spLocks noGrp="1"/>
          </p:cNvSpPr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39"/>
          <p:cNvSpPr txBox="1">
            <a:spLocks noGrp="1"/>
          </p:cNvSpPr>
          <p:nvPr>
            <p:ph type="subTitle" idx="34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48" name="Google Shape;448;p39"/>
          <p:cNvSpPr txBox="1">
            <a:spLocks noGrp="1"/>
          </p:cNvSpPr>
          <p:nvPr>
            <p:ph type="subTitle" idx="35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49" name="Google Shape;449;p39"/>
          <p:cNvSpPr txBox="1">
            <a:spLocks noGrp="1"/>
          </p:cNvSpPr>
          <p:nvPr>
            <p:ph type="subTitle" idx="36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39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only">
  <p:cSld name="TITLE_1_1_4_2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"/>
          <p:cNvSpPr txBox="1">
            <a:spLocks noGrp="1"/>
          </p:cNvSpPr>
          <p:nvPr>
            <p:ph type="title"/>
          </p:nvPr>
        </p:nvSpPr>
        <p:spPr>
          <a:xfrm>
            <a:off x="283475" y="300013"/>
            <a:ext cx="4382400" cy="4338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53" name="Google Shape;453;p40"/>
          <p:cNvSpPr txBox="1">
            <a:spLocks noGrp="1"/>
          </p:cNvSpPr>
          <p:nvPr>
            <p:ph type="subTitle" idx="1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54" name="Google Shape;454;p40"/>
          <p:cNvSpPr txBox="1">
            <a:spLocks noGrp="1"/>
          </p:cNvSpPr>
          <p:nvPr>
            <p:ph type="subTitle" idx="2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55" name="Google Shape;455;p40"/>
          <p:cNvSpPr txBox="1">
            <a:spLocks noGrp="1"/>
          </p:cNvSpPr>
          <p:nvPr>
            <p:ph type="subTitle" idx="3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40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objectives">
  <p:cSld name="TITLE_1_1_4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1"/>
          <p:cNvSpPr txBox="1">
            <a:spLocks noGrp="1"/>
          </p:cNvSpPr>
          <p:nvPr>
            <p:ph type="subTitle" idx="1"/>
          </p:nvPr>
        </p:nvSpPr>
        <p:spPr>
          <a:xfrm>
            <a:off x="284700" y="3016803"/>
            <a:ext cx="1970400" cy="4668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59" name="Google Shape;459;p41"/>
          <p:cNvSpPr txBox="1">
            <a:spLocks noGrp="1"/>
          </p:cNvSpPr>
          <p:nvPr>
            <p:ph type="subTitle" idx="2"/>
          </p:nvPr>
        </p:nvSpPr>
        <p:spPr>
          <a:xfrm>
            <a:off x="284700" y="3432410"/>
            <a:ext cx="1970400" cy="1219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60" name="Google Shape;460;p41"/>
          <p:cNvSpPr txBox="1">
            <a:spLocks noGrp="1"/>
          </p:cNvSpPr>
          <p:nvPr>
            <p:ph type="subTitle" idx="3"/>
          </p:nvPr>
        </p:nvSpPr>
        <p:spPr>
          <a:xfrm>
            <a:off x="2709924" y="3016803"/>
            <a:ext cx="1970400" cy="4668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61" name="Google Shape;461;p41"/>
          <p:cNvSpPr txBox="1">
            <a:spLocks noGrp="1"/>
          </p:cNvSpPr>
          <p:nvPr>
            <p:ph type="subTitle" idx="4"/>
          </p:nvPr>
        </p:nvSpPr>
        <p:spPr>
          <a:xfrm>
            <a:off x="2709924" y="3432410"/>
            <a:ext cx="1970400" cy="1219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62" name="Google Shape;462;p41"/>
          <p:cNvSpPr txBox="1">
            <a:spLocks noGrp="1"/>
          </p:cNvSpPr>
          <p:nvPr>
            <p:ph type="subTitle" idx="5"/>
          </p:nvPr>
        </p:nvSpPr>
        <p:spPr>
          <a:xfrm>
            <a:off x="5135149" y="3016803"/>
            <a:ext cx="1970400" cy="4668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63" name="Google Shape;463;p41"/>
          <p:cNvSpPr txBox="1">
            <a:spLocks noGrp="1"/>
          </p:cNvSpPr>
          <p:nvPr>
            <p:ph type="subTitle" idx="6"/>
          </p:nvPr>
        </p:nvSpPr>
        <p:spPr>
          <a:xfrm>
            <a:off x="5135149" y="3432410"/>
            <a:ext cx="1970400" cy="1219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64" name="Google Shape;464;p41"/>
          <p:cNvSpPr txBox="1">
            <a:spLocks noGrp="1"/>
          </p:cNvSpPr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5" name="Google Shape;465;p41"/>
          <p:cNvSpPr txBox="1">
            <a:spLocks noGrp="1"/>
          </p:cNvSpPr>
          <p:nvPr>
            <p:ph type="subTitle" idx="7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66" name="Google Shape;466;p41"/>
          <p:cNvSpPr txBox="1">
            <a:spLocks noGrp="1"/>
          </p:cNvSpPr>
          <p:nvPr>
            <p:ph type="subTitle" idx="8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67" name="Google Shape;467;p41"/>
          <p:cNvSpPr txBox="1">
            <a:spLocks noGrp="1"/>
          </p:cNvSpPr>
          <p:nvPr>
            <p:ph type="subTitle" idx="9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41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learnings">
  <p:cSld name="CUSTOM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2"/>
          <p:cNvSpPr/>
          <p:nvPr/>
        </p:nvSpPr>
        <p:spPr>
          <a:xfrm rot="5400000" flipH="1">
            <a:off x="5052850" y="1254650"/>
            <a:ext cx="291900" cy="291900"/>
          </a:xfrm>
          <a:prstGeom prst="pie">
            <a:avLst>
              <a:gd name="adj1" fmla="val 16192689"/>
              <a:gd name="adj2" fmla="val 540870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1" name="Google Shape;471;p42"/>
          <p:cNvSpPr/>
          <p:nvPr/>
        </p:nvSpPr>
        <p:spPr>
          <a:xfrm flipH="1">
            <a:off x="25" y="2692075"/>
            <a:ext cx="1709400" cy="1625700"/>
          </a:xfrm>
          <a:prstGeom prst="pie">
            <a:avLst>
              <a:gd name="adj1" fmla="val 0"/>
              <a:gd name="adj2" fmla="val 54087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2" name="Google Shape;472;p42"/>
          <p:cNvSpPr/>
          <p:nvPr/>
        </p:nvSpPr>
        <p:spPr>
          <a:xfrm rot="5400000" flipH="1">
            <a:off x="851875" y="3504787"/>
            <a:ext cx="1625700" cy="1620300"/>
          </a:xfrm>
          <a:prstGeom prst="pie">
            <a:avLst>
              <a:gd name="adj1" fmla="val 0"/>
              <a:gd name="adj2" fmla="val 540870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3" name="Google Shape;473;p42"/>
          <p:cNvSpPr/>
          <p:nvPr/>
        </p:nvSpPr>
        <p:spPr>
          <a:xfrm rot="-5400000" flipH="1">
            <a:off x="-125" y="3483026"/>
            <a:ext cx="1665300" cy="1665300"/>
          </a:xfrm>
          <a:prstGeom prst="pie">
            <a:avLst>
              <a:gd name="adj1" fmla="val 16192689"/>
              <a:gd name="adj2" fmla="val 540870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4" name="Google Shape;474;p42"/>
          <p:cNvSpPr/>
          <p:nvPr/>
        </p:nvSpPr>
        <p:spPr>
          <a:xfrm rot="5400000" flipH="1">
            <a:off x="5052850" y="2554039"/>
            <a:ext cx="291900" cy="291900"/>
          </a:xfrm>
          <a:prstGeom prst="pie">
            <a:avLst>
              <a:gd name="adj1" fmla="val 16192689"/>
              <a:gd name="adj2" fmla="val 540870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5" name="Google Shape;475;p42"/>
          <p:cNvSpPr/>
          <p:nvPr/>
        </p:nvSpPr>
        <p:spPr>
          <a:xfrm rot="5400000" flipH="1">
            <a:off x="5052850" y="3858733"/>
            <a:ext cx="291900" cy="291900"/>
          </a:xfrm>
          <a:prstGeom prst="pie">
            <a:avLst>
              <a:gd name="adj1" fmla="val 16192689"/>
              <a:gd name="adj2" fmla="val 540870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6" name="Google Shape;476;p42"/>
          <p:cNvSpPr txBox="1">
            <a:spLocks noGrp="1"/>
          </p:cNvSpPr>
          <p:nvPr>
            <p:ph type="title"/>
          </p:nvPr>
        </p:nvSpPr>
        <p:spPr>
          <a:xfrm>
            <a:off x="283475" y="1790498"/>
            <a:ext cx="3162600" cy="905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7" name="Google Shape;477;p42"/>
          <p:cNvSpPr txBox="1">
            <a:spLocks noGrp="1"/>
          </p:cNvSpPr>
          <p:nvPr>
            <p:ph type="subTitle" idx="1"/>
          </p:nvPr>
        </p:nvSpPr>
        <p:spPr>
          <a:xfrm>
            <a:off x="5052850" y="703626"/>
            <a:ext cx="1970400" cy="4668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78" name="Google Shape;478;p42"/>
          <p:cNvSpPr txBox="1">
            <a:spLocks noGrp="1"/>
          </p:cNvSpPr>
          <p:nvPr>
            <p:ph type="subTitle" idx="2"/>
          </p:nvPr>
        </p:nvSpPr>
        <p:spPr>
          <a:xfrm>
            <a:off x="5052850" y="1447600"/>
            <a:ext cx="2403600" cy="547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79" name="Google Shape;479;p42"/>
          <p:cNvSpPr txBox="1">
            <a:spLocks noGrp="1"/>
          </p:cNvSpPr>
          <p:nvPr>
            <p:ph type="subTitle" idx="3"/>
          </p:nvPr>
        </p:nvSpPr>
        <p:spPr>
          <a:xfrm>
            <a:off x="5052850" y="2006687"/>
            <a:ext cx="1970400" cy="4668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80" name="Google Shape;480;p42"/>
          <p:cNvSpPr txBox="1">
            <a:spLocks noGrp="1"/>
          </p:cNvSpPr>
          <p:nvPr>
            <p:ph type="subTitle" idx="4"/>
          </p:nvPr>
        </p:nvSpPr>
        <p:spPr>
          <a:xfrm>
            <a:off x="5052850" y="2750664"/>
            <a:ext cx="2403600" cy="547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81" name="Google Shape;481;p42"/>
          <p:cNvSpPr txBox="1">
            <a:spLocks noGrp="1"/>
          </p:cNvSpPr>
          <p:nvPr>
            <p:ph type="subTitle" idx="5"/>
          </p:nvPr>
        </p:nvSpPr>
        <p:spPr>
          <a:xfrm>
            <a:off x="5052850" y="3310695"/>
            <a:ext cx="1970400" cy="4668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82" name="Google Shape;482;p42"/>
          <p:cNvSpPr txBox="1">
            <a:spLocks noGrp="1"/>
          </p:cNvSpPr>
          <p:nvPr>
            <p:ph type="subTitle" idx="6"/>
          </p:nvPr>
        </p:nvSpPr>
        <p:spPr>
          <a:xfrm>
            <a:off x="5052850" y="4054675"/>
            <a:ext cx="2403600" cy="547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483" name="Google Shape;483;p42"/>
          <p:cNvSpPr txBox="1">
            <a:spLocks noGrp="1"/>
          </p:cNvSpPr>
          <p:nvPr>
            <p:ph type="subTitle" idx="7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84" name="Google Shape;484;p42"/>
          <p:cNvSpPr txBox="1">
            <a:spLocks noGrp="1"/>
          </p:cNvSpPr>
          <p:nvPr>
            <p:ph type="subTitle" idx="8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85" name="Google Shape;485;p42"/>
          <p:cNvSpPr txBox="1">
            <a:spLocks noGrp="1"/>
          </p:cNvSpPr>
          <p:nvPr>
            <p:ph type="subTitle" idx="9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42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xt Steps">
  <p:cSld name="CUSTOM_2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3"/>
          <p:cNvSpPr txBox="1">
            <a:spLocks noGrp="1"/>
          </p:cNvSpPr>
          <p:nvPr>
            <p:ph type="title"/>
          </p:nvPr>
        </p:nvSpPr>
        <p:spPr>
          <a:xfrm>
            <a:off x="4665825" y="1253625"/>
            <a:ext cx="4193400" cy="306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43"/>
          <p:cNvSpPr txBox="1">
            <a:spLocks noGrp="1"/>
          </p:cNvSpPr>
          <p:nvPr>
            <p:ph type="body" idx="1"/>
          </p:nvPr>
        </p:nvSpPr>
        <p:spPr>
          <a:xfrm>
            <a:off x="2534564" y="3561603"/>
            <a:ext cx="1823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Char char="●"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sz="30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sz="30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sz="30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sz="30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sz="30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sz="30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sz="30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419100">
              <a:spcBef>
                <a:spcPts val="1000"/>
              </a:spcBef>
              <a:spcAft>
                <a:spcPts val="1000"/>
              </a:spcAft>
              <a:buSzPts val="3000"/>
              <a:buFont typeface="Poppins"/>
              <a:buChar char="■"/>
              <a:defRPr sz="3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90" name="Google Shape;490;p43"/>
          <p:cNvSpPr txBox="1">
            <a:spLocks noGrp="1"/>
          </p:cNvSpPr>
          <p:nvPr>
            <p:ph type="body" idx="2"/>
          </p:nvPr>
        </p:nvSpPr>
        <p:spPr>
          <a:xfrm>
            <a:off x="283925" y="3561603"/>
            <a:ext cx="1823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Char char="●"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sz="30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sz="30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sz="30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sz="30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sz="30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sz="30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sz="30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419100">
              <a:spcBef>
                <a:spcPts val="1000"/>
              </a:spcBef>
              <a:spcAft>
                <a:spcPts val="1000"/>
              </a:spcAft>
              <a:buSzPts val="3000"/>
              <a:buFont typeface="Poppins"/>
              <a:buChar char="■"/>
              <a:defRPr sz="3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91" name="Google Shape;491;p43"/>
          <p:cNvSpPr txBox="1">
            <a:spLocks noGrp="1"/>
          </p:cNvSpPr>
          <p:nvPr>
            <p:ph type="body" idx="3"/>
          </p:nvPr>
        </p:nvSpPr>
        <p:spPr>
          <a:xfrm>
            <a:off x="4785202" y="3561603"/>
            <a:ext cx="1823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Char char="●"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sz="30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sz="30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sz="30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sz="30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sz="30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sz="30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sz="30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419100">
              <a:spcBef>
                <a:spcPts val="1000"/>
              </a:spcBef>
              <a:spcAft>
                <a:spcPts val="1000"/>
              </a:spcAft>
              <a:buSzPts val="3000"/>
              <a:buFont typeface="Poppins"/>
              <a:buChar char="■"/>
              <a:defRPr sz="3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92" name="Google Shape;492;p43"/>
          <p:cNvSpPr txBox="1">
            <a:spLocks noGrp="1"/>
          </p:cNvSpPr>
          <p:nvPr>
            <p:ph type="body" idx="4"/>
          </p:nvPr>
        </p:nvSpPr>
        <p:spPr>
          <a:xfrm>
            <a:off x="7035841" y="3561603"/>
            <a:ext cx="1823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Char char="●"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sz="30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sz="30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sz="30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sz="30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sz="30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sz="30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4191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sz="30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419100">
              <a:spcBef>
                <a:spcPts val="1000"/>
              </a:spcBef>
              <a:spcAft>
                <a:spcPts val="1000"/>
              </a:spcAft>
              <a:buSzPts val="3000"/>
              <a:buFont typeface="Poppins"/>
              <a:buChar char="■"/>
              <a:defRPr sz="3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93" name="Google Shape;493;p43"/>
          <p:cNvSpPr txBox="1">
            <a:spLocks noGrp="1"/>
          </p:cNvSpPr>
          <p:nvPr>
            <p:ph type="body" idx="5"/>
          </p:nvPr>
        </p:nvSpPr>
        <p:spPr>
          <a:xfrm>
            <a:off x="283925" y="4183328"/>
            <a:ext cx="18234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 b="1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 b="1"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 b="1"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 b="1"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 b="1"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 b="1"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 b="1"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 b="1"/>
            </a:lvl9pPr>
          </a:lstStyle>
          <a:p>
            <a:endParaRPr/>
          </a:p>
        </p:txBody>
      </p:sp>
      <p:sp>
        <p:nvSpPr>
          <p:cNvPr id="494" name="Google Shape;494;p43"/>
          <p:cNvSpPr txBox="1">
            <a:spLocks noGrp="1"/>
          </p:cNvSpPr>
          <p:nvPr>
            <p:ph type="body" idx="6"/>
          </p:nvPr>
        </p:nvSpPr>
        <p:spPr>
          <a:xfrm>
            <a:off x="2534564" y="4183328"/>
            <a:ext cx="18234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 b="1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 b="1"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 b="1"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 b="1"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 b="1"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 b="1"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 b="1"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 b="1"/>
            </a:lvl9pPr>
          </a:lstStyle>
          <a:p>
            <a:endParaRPr/>
          </a:p>
        </p:txBody>
      </p:sp>
      <p:sp>
        <p:nvSpPr>
          <p:cNvPr id="495" name="Google Shape;495;p43"/>
          <p:cNvSpPr txBox="1">
            <a:spLocks noGrp="1"/>
          </p:cNvSpPr>
          <p:nvPr>
            <p:ph type="body" idx="7"/>
          </p:nvPr>
        </p:nvSpPr>
        <p:spPr>
          <a:xfrm>
            <a:off x="4785202" y="4183328"/>
            <a:ext cx="18234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 b="1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 b="1"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 b="1"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 b="1"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 b="1"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 b="1"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 b="1"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 b="1"/>
            </a:lvl9pPr>
          </a:lstStyle>
          <a:p>
            <a:endParaRPr/>
          </a:p>
        </p:txBody>
      </p:sp>
      <p:sp>
        <p:nvSpPr>
          <p:cNvPr id="496" name="Google Shape;496;p43"/>
          <p:cNvSpPr txBox="1">
            <a:spLocks noGrp="1"/>
          </p:cNvSpPr>
          <p:nvPr>
            <p:ph type="body" idx="8"/>
          </p:nvPr>
        </p:nvSpPr>
        <p:spPr>
          <a:xfrm>
            <a:off x="7035841" y="4183328"/>
            <a:ext cx="1823400" cy="50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 b="1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 b="1"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 b="1"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 b="1"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 b="1"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 b="1"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 b="1"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 b="1"/>
            </a:lvl9pPr>
          </a:lstStyle>
          <a:p>
            <a:endParaRPr/>
          </a:p>
        </p:txBody>
      </p:sp>
      <p:sp>
        <p:nvSpPr>
          <p:cNvPr id="497" name="Google Shape;497;p43"/>
          <p:cNvSpPr/>
          <p:nvPr/>
        </p:nvSpPr>
        <p:spPr>
          <a:xfrm rot="10800000" flipH="1">
            <a:off x="-1073900" y="773300"/>
            <a:ext cx="2146200" cy="2146200"/>
          </a:xfrm>
          <a:prstGeom prst="pie">
            <a:avLst>
              <a:gd name="adj1" fmla="val 16192689"/>
              <a:gd name="adj2" fmla="val 540870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98" name="Google Shape;498;p43"/>
          <p:cNvSpPr/>
          <p:nvPr/>
        </p:nvSpPr>
        <p:spPr>
          <a:xfrm rot="10800000" flipH="1">
            <a:off x="-3400" y="773300"/>
            <a:ext cx="2146200" cy="2146200"/>
          </a:xfrm>
          <a:prstGeom prst="pie">
            <a:avLst>
              <a:gd name="adj1" fmla="val 16192689"/>
              <a:gd name="adj2" fmla="val 540870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99" name="Google Shape;499;p43"/>
          <p:cNvSpPr/>
          <p:nvPr/>
        </p:nvSpPr>
        <p:spPr>
          <a:xfrm rot="10800000" flipH="1">
            <a:off x="1072300" y="773300"/>
            <a:ext cx="2146200" cy="2146200"/>
          </a:xfrm>
          <a:prstGeom prst="pie">
            <a:avLst>
              <a:gd name="adj1" fmla="val 16192689"/>
              <a:gd name="adj2" fmla="val 540870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00" name="Google Shape;500;p43"/>
          <p:cNvSpPr/>
          <p:nvPr/>
        </p:nvSpPr>
        <p:spPr>
          <a:xfrm rot="10800000" flipH="1">
            <a:off x="2149393" y="773300"/>
            <a:ext cx="2146200" cy="2146200"/>
          </a:xfrm>
          <a:prstGeom prst="pie">
            <a:avLst>
              <a:gd name="adj1" fmla="val 16192689"/>
              <a:gd name="adj2" fmla="val 540870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01" name="Google Shape;501;p43"/>
          <p:cNvSpPr txBox="1">
            <a:spLocks noGrp="1"/>
          </p:cNvSpPr>
          <p:nvPr>
            <p:ph type="subTitle" idx="9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2" name="Google Shape;502;p43"/>
          <p:cNvSpPr txBox="1">
            <a:spLocks noGrp="1"/>
          </p:cNvSpPr>
          <p:nvPr>
            <p:ph type="subTitle" idx="13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3" name="Google Shape;503;p43"/>
          <p:cNvSpPr txBox="1">
            <a:spLocks noGrp="1"/>
          </p:cNvSpPr>
          <p:nvPr>
            <p:ph type="subTitle" idx="14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43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&amp; QA">
  <p:cSld name="CUSTOM_3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 rot="-5400000">
            <a:off x="3889697" y="1638900"/>
            <a:ext cx="3510600" cy="3498600"/>
          </a:xfrm>
          <a:prstGeom prst="pie">
            <a:avLst>
              <a:gd name="adj1" fmla="val 0"/>
              <a:gd name="adj2" fmla="val 1080318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07" name="Google Shape;507;p44"/>
          <p:cNvSpPr txBox="1">
            <a:spLocks noGrp="1"/>
          </p:cNvSpPr>
          <p:nvPr>
            <p:ph type="subTitle" idx="1"/>
          </p:nvPr>
        </p:nvSpPr>
        <p:spPr>
          <a:xfrm>
            <a:off x="284700" y="3566350"/>
            <a:ext cx="4557300" cy="1227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508" name="Google Shape;508;p44"/>
          <p:cNvSpPr/>
          <p:nvPr/>
        </p:nvSpPr>
        <p:spPr>
          <a:xfrm>
            <a:off x="3890550" y="-1634700"/>
            <a:ext cx="3509100" cy="3267600"/>
          </a:xfrm>
          <a:prstGeom prst="pie">
            <a:avLst>
              <a:gd name="adj1" fmla="val 0"/>
              <a:gd name="adj2" fmla="val 540168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09" name="Google Shape;509;p44"/>
          <p:cNvSpPr/>
          <p:nvPr/>
        </p:nvSpPr>
        <p:spPr>
          <a:xfrm rot="-5400000">
            <a:off x="3889697" y="1638900"/>
            <a:ext cx="3510600" cy="3498600"/>
          </a:xfrm>
          <a:prstGeom prst="pie">
            <a:avLst>
              <a:gd name="adj1" fmla="val 5409954"/>
              <a:gd name="adj2" fmla="val 108031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0" name="Google Shape;510;p44"/>
          <p:cNvSpPr/>
          <p:nvPr/>
        </p:nvSpPr>
        <p:spPr>
          <a:xfrm rot="-5400000">
            <a:off x="5639256" y="1638900"/>
            <a:ext cx="3510600" cy="3498600"/>
          </a:xfrm>
          <a:prstGeom prst="pie">
            <a:avLst>
              <a:gd name="adj1" fmla="val 0"/>
              <a:gd name="adj2" fmla="val 108031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1" name="Google Shape;511;p44"/>
          <p:cNvSpPr/>
          <p:nvPr/>
        </p:nvSpPr>
        <p:spPr>
          <a:xfrm>
            <a:off x="5640000" y="-1634700"/>
            <a:ext cx="3509100" cy="3267600"/>
          </a:xfrm>
          <a:prstGeom prst="pie">
            <a:avLst>
              <a:gd name="adj1" fmla="val 0"/>
              <a:gd name="adj2" fmla="val 540036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2" name="Google Shape;512;p44"/>
          <p:cNvSpPr txBox="1">
            <a:spLocks noGrp="1"/>
          </p:cNvSpPr>
          <p:nvPr>
            <p:ph type="title"/>
          </p:nvPr>
        </p:nvSpPr>
        <p:spPr>
          <a:xfrm>
            <a:off x="284700" y="229302"/>
            <a:ext cx="4287300" cy="3069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513" name="Google Shape;513;p44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6" name="Google Shape;516;p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5" name="Google Shape;525;p4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0" name="Google Shape;530;p5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5" name="Google Shape;535;p5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6" name="Google Shape;536;p5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1" name="Google Shape;541;p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6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56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6" name="Google Shape;546;p56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7" name="Google Shape;547;p56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8" name="Google Shape;548;p56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9" name="Google Shape;549;p56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50" name="Google Shape;550;p56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4" name="Google Shape;554;p57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8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57" name="Google Shape;557;p58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8" name="Google Shape;558;p58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9" name="Google Shape;559;p58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0" name="Google Shape;560;p58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9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59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59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5" name="Google Shape;565;p59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6" name="Google Shape;566;p59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7" name="Google Shape;567;p59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8" name="Google Shape;568;p59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0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71" name="Google Shape;571;p60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72" name="Google Shape;572;p60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73" name="Google Shape;573;p60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74" name="Google Shape;574;p60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5" name="Google Shape;575;p60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6" name="Google Shape;576;p60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7" name="Google Shape;577;p60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8" name="Google Shape;578;p60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61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2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4" name="Google Shape;584;p62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62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p62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7" name="Google Shape;587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62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89" name="Google Shape;589;p62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3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2" name="Google Shape;592;p63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p63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94" name="Google Shape;594;p63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5" name="Google Shape;595;p63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96" name="Google Shape;596;p63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7" name="Google Shape;597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63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99" name="Google Shape;599;p63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00" name="Google Shape;600;p63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4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5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5" name="Google Shape;605;p65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65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7" name="Google Shape;607;p65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p65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p65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10" name="Google Shape;610;p65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65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p65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13" name="Google Shape;613;p65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284700" y="1782325"/>
            <a:ext cx="6153900" cy="29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8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●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9845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○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29845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■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29845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●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29845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○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29845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■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29845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●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29845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○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2984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Urbanist"/>
              <a:buChar char="■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83475" y="459250"/>
            <a:ext cx="85758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9">
          <p15:clr>
            <a:schemeClr val="accent1"/>
          </p15:clr>
        </p15:guide>
        <p15:guide id="2" orient="horz" pos="899">
          <p15:clr>
            <a:schemeClr val="accent1"/>
          </p15:clr>
        </p15:guide>
        <p15:guide id="3" orient="horz" pos="960">
          <p15:clr>
            <a:schemeClr val="accent1"/>
          </p15:clr>
        </p15:guide>
        <p15:guide id="4" orient="horz" pos="1560">
          <p15:clr>
            <a:schemeClr val="accent1"/>
          </p15:clr>
        </p15:guide>
        <p15:guide id="5" orient="horz" pos="1620">
          <p15:clr>
            <a:schemeClr val="accent1"/>
          </p15:clr>
        </p15:guide>
        <p15:guide id="6" orient="horz" pos="2280">
          <p15:clr>
            <a:schemeClr val="accent1"/>
          </p15:clr>
        </p15:guide>
        <p15:guide id="7" orient="horz" pos="2341">
          <p15:clr>
            <a:schemeClr val="accent1"/>
          </p15:clr>
        </p15:guide>
        <p15:guide id="8" pos="299">
          <p15:clr>
            <a:schemeClr val="accent1"/>
          </p15:clr>
        </p15:guide>
        <p15:guide id="9" pos="1559">
          <p15:clr>
            <a:schemeClr val="accent1"/>
          </p15:clr>
        </p15:guide>
        <p15:guide id="10" pos="1618">
          <p15:clr>
            <a:schemeClr val="accent1"/>
          </p15:clr>
        </p15:guide>
        <p15:guide id="11" pos="1981">
          <p15:clr>
            <a:schemeClr val="accent2"/>
          </p15:clr>
        </p15:guide>
        <p15:guide id="12" pos="2039">
          <p15:clr>
            <a:schemeClr val="accent2"/>
          </p15:clr>
        </p15:guide>
        <p15:guide id="13" pos="2880">
          <p15:clr>
            <a:schemeClr val="accent1"/>
          </p15:clr>
        </p15:guide>
        <p15:guide id="14" pos="2939">
          <p15:clr>
            <a:schemeClr val="accent1"/>
          </p15:clr>
        </p15:guide>
        <p15:guide id="15" pos="3719">
          <p15:clr>
            <a:schemeClr val="accent2"/>
          </p15:clr>
        </p15:guide>
        <p15:guide id="16" pos="3779">
          <p15:clr>
            <a:schemeClr val="accent2"/>
          </p15:clr>
        </p15:guide>
        <p15:guide id="17" pos="4140">
          <p15:clr>
            <a:schemeClr val="accent1"/>
          </p15:clr>
        </p15:guide>
        <p15:guide id="18" pos="4199">
          <p15:clr>
            <a:schemeClr val="accent1"/>
          </p15:clr>
        </p15:guide>
        <p15:guide id="19" pos="5459">
          <p15:clr>
            <a:schemeClr val="accent1"/>
          </p15:clr>
        </p15:guide>
        <p15:guide id="20" orient="horz" pos="2941">
          <p15:clr>
            <a:schemeClr val="accent1"/>
          </p15:clr>
        </p15:guide>
        <p15:guide id="21" pos="179">
          <p15:clr>
            <a:srgbClr val="EA4335"/>
          </p15:clr>
        </p15:guide>
        <p15:guide id="22" orient="horz" pos="180">
          <p15:clr>
            <a:srgbClr val="EA4335"/>
          </p15:clr>
        </p15:guide>
        <p15:guide id="23" pos="5581">
          <p15:clr>
            <a:srgbClr val="EA4335"/>
          </p15:clr>
        </p15:guide>
        <p15:guide id="24" orient="horz" pos="306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cf.net/chcfweb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hyperlink" Target="https://www.chcf.net/chcfweb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jLDL0nZZRwjWuWSE-RXazED7JQluyc67E8cdEmNx2w/edit?gid=0#gid=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docs.google.com/document/d/1jXuK6z9TB_zbUab4Q8uJtB8X02f1QM7n/edit" TargetMode="External"/><Relationship Id="rId5" Type="http://schemas.openxmlformats.org/officeDocument/2006/relationships/hyperlink" Target="https://docs.google.com/document/d/1h7hWvJK_lmZxVvTXv_J0SQLQzrpG0zO7Av2EWyjr9xo/edit?tab=t.0" TargetMode="External"/><Relationship Id="rId4" Type="http://schemas.openxmlformats.org/officeDocument/2006/relationships/hyperlink" Target="https://docs.google.com/spreadsheets/d/1EXhI81keighO0J8XrXLL6rlApca-dfhilvgUHyeHOjw/edit?gid=1151826019#gid=1151826019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armen.johnson@bedford.k12.va.u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urldefense.com/v3/__http:/forhealthconsulting.umassmed.edu/__;!!CCC_mTA!887NeXCJXR6CBFElm2ywXko-EIvC6XSpiH_tYYwfZj8sEwTiWcn-3kOB7bvg2COj4zC5mqimEYqAlrsBHh1LochDhTbYkw$" TargetMode="External"/><Relationship Id="rId4" Type="http://schemas.openxmlformats.org/officeDocument/2006/relationships/hyperlink" Target="mailto:Emily.Hall@umassmed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be.chcf-umms.org/UserManagement/?returnUrl=https%3a%2f%2fcbe-rmts.chcf-umms.org%2fAccount%2fLogin&amp;userName=)&amp;entityName=&amp;bannerText=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2IlqsynVgQ7qS7zwij1uPwif6oBoGj5cHdPkYeZZVo/edit?tab=t.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6"/>
          <p:cNvSpPr txBox="1">
            <a:spLocks noGrp="1"/>
          </p:cNvSpPr>
          <p:nvPr>
            <p:ph type="title"/>
          </p:nvPr>
        </p:nvSpPr>
        <p:spPr>
          <a:xfrm>
            <a:off x="3236625" y="837725"/>
            <a:ext cx="5622600" cy="40197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RMTS Training &amp; Certification:           A Quick Guide</a:t>
            </a:r>
            <a:endParaRPr sz="4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Emily Hall</a:t>
            </a:r>
            <a:endParaRPr sz="20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Jill Robinson</a:t>
            </a:r>
            <a:endParaRPr sz="20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Carmen Johnson</a:t>
            </a:r>
            <a:endParaRPr sz="20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6" name="Google Shape;686;p75"/>
          <p:cNvCxnSpPr/>
          <p:nvPr/>
        </p:nvCxnSpPr>
        <p:spPr>
          <a:xfrm>
            <a:off x="331300" y="1959225"/>
            <a:ext cx="85281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7" name="Google Shape;687;p75"/>
          <p:cNvSpPr/>
          <p:nvPr/>
        </p:nvSpPr>
        <p:spPr>
          <a:xfrm rot="-5400000" flipH="1">
            <a:off x="8850" y="1673689"/>
            <a:ext cx="551700" cy="551700"/>
          </a:xfrm>
          <a:prstGeom prst="pie">
            <a:avLst>
              <a:gd name="adj1" fmla="val 931"/>
              <a:gd name="adj2" fmla="val 540870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8" name="Google Shape;688;p75"/>
          <p:cNvSpPr/>
          <p:nvPr/>
        </p:nvSpPr>
        <p:spPr>
          <a:xfrm rot="-5400000" flipH="1">
            <a:off x="1779019" y="1673689"/>
            <a:ext cx="551700" cy="551700"/>
          </a:xfrm>
          <a:prstGeom prst="pie">
            <a:avLst>
              <a:gd name="adj1" fmla="val 931"/>
              <a:gd name="adj2" fmla="val 540870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9" name="Google Shape;689;p75"/>
          <p:cNvSpPr/>
          <p:nvPr/>
        </p:nvSpPr>
        <p:spPr>
          <a:xfrm rot="-5400000" flipH="1">
            <a:off x="3545408" y="1673689"/>
            <a:ext cx="551700" cy="551700"/>
          </a:xfrm>
          <a:prstGeom prst="pie">
            <a:avLst>
              <a:gd name="adj1" fmla="val 931"/>
              <a:gd name="adj2" fmla="val 540870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0" name="Google Shape;690;p75"/>
          <p:cNvSpPr/>
          <p:nvPr/>
        </p:nvSpPr>
        <p:spPr>
          <a:xfrm rot="-5400000" flipH="1">
            <a:off x="5305846" y="1673689"/>
            <a:ext cx="551700" cy="551700"/>
          </a:xfrm>
          <a:prstGeom prst="pie">
            <a:avLst>
              <a:gd name="adj1" fmla="val 931"/>
              <a:gd name="adj2" fmla="val 540870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1" name="Google Shape;691;p75"/>
          <p:cNvSpPr/>
          <p:nvPr/>
        </p:nvSpPr>
        <p:spPr>
          <a:xfrm rot="-5400000" flipH="1">
            <a:off x="7050850" y="1673689"/>
            <a:ext cx="551700" cy="551700"/>
          </a:xfrm>
          <a:prstGeom prst="pie">
            <a:avLst>
              <a:gd name="adj1" fmla="val 931"/>
              <a:gd name="adj2" fmla="val 540870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2" name="Google Shape;692;p75"/>
          <p:cNvSpPr txBox="1">
            <a:spLocks noGrp="1"/>
          </p:cNvSpPr>
          <p:nvPr>
            <p:ph type="title"/>
          </p:nvPr>
        </p:nvSpPr>
        <p:spPr>
          <a:xfrm>
            <a:off x="283475" y="433706"/>
            <a:ext cx="4382400" cy="1195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RMTS Training Summary Report Step-by-Step Directions</a:t>
            </a:r>
            <a:endParaRPr/>
          </a:p>
        </p:txBody>
      </p:sp>
      <p:sp>
        <p:nvSpPr>
          <p:cNvPr id="693" name="Google Shape;693;p75"/>
          <p:cNvSpPr txBox="1">
            <a:spLocks noGrp="1"/>
          </p:cNvSpPr>
          <p:nvPr>
            <p:ph type="subTitle" idx="1"/>
          </p:nvPr>
        </p:nvSpPr>
        <p:spPr>
          <a:xfrm>
            <a:off x="271250" y="2269625"/>
            <a:ext cx="1508700" cy="30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Start Here!</a:t>
            </a:r>
            <a:endParaRPr sz="1200"/>
          </a:p>
        </p:txBody>
      </p:sp>
      <p:sp>
        <p:nvSpPr>
          <p:cNvPr id="694" name="Google Shape;694;p75"/>
          <p:cNvSpPr txBox="1">
            <a:spLocks noGrp="1"/>
          </p:cNvSpPr>
          <p:nvPr>
            <p:ph type="subTitle" idx="2"/>
          </p:nvPr>
        </p:nvSpPr>
        <p:spPr>
          <a:xfrm>
            <a:off x="2030598" y="2269625"/>
            <a:ext cx="1508700" cy="30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Online Training</a:t>
            </a:r>
            <a:endParaRPr sz="1200"/>
          </a:p>
        </p:txBody>
      </p:sp>
      <p:sp>
        <p:nvSpPr>
          <p:cNvPr id="695" name="Google Shape;695;p75"/>
          <p:cNvSpPr txBox="1">
            <a:spLocks noGrp="1"/>
          </p:cNvSpPr>
          <p:nvPr>
            <p:ph type="subTitle" idx="3"/>
          </p:nvPr>
        </p:nvSpPr>
        <p:spPr>
          <a:xfrm>
            <a:off x="3795488" y="2269625"/>
            <a:ext cx="1508700" cy="30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Training Summary</a:t>
            </a:r>
            <a:endParaRPr sz="1400"/>
          </a:p>
        </p:txBody>
      </p:sp>
      <p:sp>
        <p:nvSpPr>
          <p:cNvPr id="696" name="Google Shape;696;p75"/>
          <p:cNvSpPr txBox="1">
            <a:spLocks noGrp="1"/>
          </p:cNvSpPr>
          <p:nvPr>
            <p:ph type="subTitle" idx="4"/>
          </p:nvPr>
        </p:nvSpPr>
        <p:spPr>
          <a:xfrm>
            <a:off x="5556416" y="2269625"/>
            <a:ext cx="1508700" cy="30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Viewed Report</a:t>
            </a:r>
            <a:endParaRPr sz="1200"/>
          </a:p>
        </p:txBody>
      </p:sp>
      <p:sp>
        <p:nvSpPr>
          <p:cNvPr id="697" name="Google Shape;697;p75"/>
          <p:cNvSpPr txBox="1">
            <a:spLocks noGrp="1"/>
          </p:cNvSpPr>
          <p:nvPr>
            <p:ph type="subTitle" idx="5"/>
          </p:nvPr>
        </p:nvSpPr>
        <p:spPr>
          <a:xfrm>
            <a:off x="7318138" y="2269625"/>
            <a:ext cx="1508700" cy="30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Excel Download</a:t>
            </a:r>
            <a:endParaRPr sz="1200"/>
          </a:p>
        </p:txBody>
      </p:sp>
      <p:sp>
        <p:nvSpPr>
          <p:cNvPr id="698" name="Google Shape;698;p75"/>
          <p:cNvSpPr txBox="1">
            <a:spLocks noGrp="1"/>
          </p:cNvSpPr>
          <p:nvPr>
            <p:ph type="body" idx="6"/>
          </p:nvPr>
        </p:nvSpPr>
        <p:spPr>
          <a:xfrm>
            <a:off x="271250" y="3263085"/>
            <a:ext cx="1508700" cy="82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/>
              <a:t>Sign in with User ID and Password</a:t>
            </a:r>
            <a:endParaRPr sz="1000"/>
          </a:p>
        </p:txBody>
      </p:sp>
      <p:sp>
        <p:nvSpPr>
          <p:cNvPr id="699" name="Google Shape;699;p75"/>
          <p:cNvSpPr txBox="1">
            <a:spLocks noGrp="1"/>
          </p:cNvSpPr>
          <p:nvPr>
            <p:ph type="body" idx="7"/>
          </p:nvPr>
        </p:nvSpPr>
        <p:spPr>
          <a:xfrm>
            <a:off x="2028225" y="3263066"/>
            <a:ext cx="1508700" cy="1594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en" sz="1000"/>
              <a:t>Online Training Materials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en" sz="1000" b="1"/>
              <a:t>Training Summary</a:t>
            </a:r>
            <a:endParaRPr sz="1000" b="1"/>
          </a:p>
        </p:txBody>
      </p:sp>
      <p:sp>
        <p:nvSpPr>
          <p:cNvPr id="700" name="Google Shape;700;p75"/>
          <p:cNvSpPr txBox="1">
            <a:spLocks noGrp="1"/>
          </p:cNvSpPr>
          <p:nvPr>
            <p:ph type="body" idx="8"/>
          </p:nvPr>
        </p:nvSpPr>
        <p:spPr>
          <a:xfrm>
            <a:off x="3785175" y="3263065"/>
            <a:ext cx="1508700" cy="1704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en" sz="1000"/>
              <a:t>Training Documents </a:t>
            </a:r>
            <a:r>
              <a:rPr lang="en" sz="1000" b="1"/>
              <a:t>Viewed </a:t>
            </a:r>
            <a:r>
              <a:rPr lang="en" sz="1000"/>
              <a:t>Reports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en" sz="1000"/>
              <a:t>Training Documents</a:t>
            </a:r>
            <a:r>
              <a:rPr lang="en" sz="1000" b="1"/>
              <a:t> Not Viewed</a:t>
            </a:r>
            <a:r>
              <a:rPr lang="en" sz="1000"/>
              <a:t> Report</a:t>
            </a:r>
            <a:endParaRPr sz="1000"/>
          </a:p>
        </p:txBody>
      </p:sp>
      <p:sp>
        <p:nvSpPr>
          <p:cNvPr id="701" name="Google Shape;701;p75"/>
          <p:cNvSpPr txBox="1">
            <a:spLocks noGrp="1"/>
          </p:cNvSpPr>
          <p:nvPr>
            <p:ph type="body" idx="9"/>
          </p:nvPr>
        </p:nvSpPr>
        <p:spPr>
          <a:xfrm>
            <a:off x="5542150" y="3263065"/>
            <a:ext cx="1508700" cy="1704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/>
              <a:t>Select State, School Division, Active Users, Time Study Participants, All, Start/End Dates, VA RMTS Participant Training</a:t>
            </a:r>
            <a:endParaRPr sz="1000"/>
          </a:p>
        </p:txBody>
      </p:sp>
      <p:sp>
        <p:nvSpPr>
          <p:cNvPr id="702" name="Google Shape;702;p75"/>
          <p:cNvSpPr txBox="1">
            <a:spLocks noGrp="1"/>
          </p:cNvSpPr>
          <p:nvPr>
            <p:ph type="body" idx="13"/>
          </p:nvPr>
        </p:nvSpPr>
        <p:spPr>
          <a:xfrm>
            <a:off x="7299100" y="3263076"/>
            <a:ext cx="1508700" cy="1704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/>
              <a:t>School Division, Last/First Name, User ID, User Status, Employee ID, Job Type, Job Description, Email, Training Material Title, Date Accessed, Certification Date, Certification, No. of Attempts</a:t>
            </a:r>
            <a:endParaRPr sz="1000"/>
          </a:p>
        </p:txBody>
      </p:sp>
      <p:sp>
        <p:nvSpPr>
          <p:cNvPr id="703" name="Google Shape;703;p75"/>
          <p:cNvSpPr txBox="1">
            <a:spLocks noGrp="1"/>
          </p:cNvSpPr>
          <p:nvPr>
            <p:ph type="subTitle" idx="14"/>
          </p:nvPr>
        </p:nvSpPr>
        <p:spPr>
          <a:xfrm>
            <a:off x="271250" y="2737064"/>
            <a:ext cx="15087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 r:id="rId3"/>
              </a:rPr>
              <a:t>https://www.chcf.net/chcfweb/</a:t>
            </a:r>
            <a:endParaRPr sz="1300"/>
          </a:p>
        </p:txBody>
      </p:sp>
      <p:sp>
        <p:nvSpPr>
          <p:cNvPr id="704" name="Google Shape;704;p75"/>
          <p:cNvSpPr txBox="1">
            <a:spLocks noGrp="1"/>
          </p:cNvSpPr>
          <p:nvPr>
            <p:ph type="subTitle" idx="15"/>
          </p:nvPr>
        </p:nvSpPr>
        <p:spPr>
          <a:xfrm>
            <a:off x="2030598" y="2737064"/>
            <a:ext cx="15087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Column, 4th Row</a:t>
            </a:r>
            <a:endParaRPr/>
          </a:p>
        </p:txBody>
      </p:sp>
      <p:sp>
        <p:nvSpPr>
          <p:cNvPr id="705" name="Google Shape;705;p75"/>
          <p:cNvSpPr txBox="1">
            <a:spLocks noGrp="1"/>
          </p:cNvSpPr>
          <p:nvPr>
            <p:ph type="subTitle" idx="16"/>
          </p:nvPr>
        </p:nvSpPr>
        <p:spPr>
          <a:xfrm>
            <a:off x="3795488" y="2737075"/>
            <a:ext cx="15087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 RMTS Participant Training</a:t>
            </a:r>
            <a:endParaRPr/>
          </a:p>
        </p:txBody>
      </p:sp>
      <p:sp>
        <p:nvSpPr>
          <p:cNvPr id="706" name="Google Shape;706;p75"/>
          <p:cNvSpPr txBox="1">
            <a:spLocks noGrp="1"/>
          </p:cNvSpPr>
          <p:nvPr>
            <p:ph type="subTitle" idx="17"/>
          </p:nvPr>
        </p:nvSpPr>
        <p:spPr>
          <a:xfrm>
            <a:off x="5556416" y="2737075"/>
            <a:ext cx="15087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</a:t>
            </a:r>
            <a:r>
              <a:rPr lang="en" i="1"/>
              <a:t>Recommended</a:t>
            </a:r>
            <a:endParaRPr i="1"/>
          </a:p>
        </p:txBody>
      </p:sp>
      <p:sp>
        <p:nvSpPr>
          <p:cNvPr id="707" name="Google Shape;707;p75"/>
          <p:cNvSpPr txBox="1">
            <a:spLocks noGrp="1"/>
          </p:cNvSpPr>
          <p:nvPr>
            <p:ph type="subTitle" idx="18"/>
          </p:nvPr>
        </p:nvSpPr>
        <p:spPr>
          <a:xfrm>
            <a:off x="7318138" y="2737075"/>
            <a:ext cx="15087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76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Here!</a:t>
            </a:r>
            <a:endParaRPr/>
          </a:p>
        </p:txBody>
      </p:sp>
      <p:sp>
        <p:nvSpPr>
          <p:cNvPr id="713" name="Google Shape;713;p76"/>
          <p:cNvSpPr/>
          <p:nvPr/>
        </p:nvSpPr>
        <p:spPr>
          <a:xfrm rot="-5400000" flipH="1">
            <a:off x="8850" y="543625"/>
            <a:ext cx="551700" cy="551700"/>
          </a:xfrm>
          <a:prstGeom prst="pie">
            <a:avLst>
              <a:gd name="adj1" fmla="val 931"/>
              <a:gd name="adj2" fmla="val 540870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714" name="Google Shape;71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600" y="1856650"/>
            <a:ext cx="1866825" cy="300065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5" name="Google Shape;715;p76"/>
          <p:cNvSpPr txBox="1">
            <a:spLocks noGrp="1"/>
          </p:cNvSpPr>
          <p:nvPr>
            <p:ph type="subTitle" idx="1"/>
          </p:nvPr>
        </p:nvSpPr>
        <p:spPr>
          <a:xfrm>
            <a:off x="284700" y="2039925"/>
            <a:ext cx="2080200" cy="176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Poppins"/>
                <a:ea typeface="Poppins"/>
                <a:cs typeface="Poppins"/>
                <a:sym typeface="Poppins"/>
                <a:hlinkClick r:id="rId4"/>
              </a:rPr>
              <a:t>https://www.chcf.net/chcfweb/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16" name="Google Shape;716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5751" y="1305175"/>
            <a:ext cx="1936225" cy="2923861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7" name="Google Shape;717;p76"/>
          <p:cNvSpPr/>
          <p:nvPr/>
        </p:nvSpPr>
        <p:spPr>
          <a:xfrm>
            <a:off x="5338175" y="4317775"/>
            <a:ext cx="1320600" cy="211500"/>
          </a:xfrm>
          <a:prstGeom prst="ellipse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77"/>
          <p:cNvSpPr/>
          <p:nvPr/>
        </p:nvSpPr>
        <p:spPr>
          <a:xfrm rot="-5400000" flipH="1">
            <a:off x="8850" y="543625"/>
            <a:ext cx="551700" cy="551700"/>
          </a:xfrm>
          <a:prstGeom prst="pie">
            <a:avLst>
              <a:gd name="adj1" fmla="val 931"/>
              <a:gd name="adj2" fmla="val 540870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23" name="Google Shape;723;p77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Training</a:t>
            </a:r>
            <a:endParaRPr/>
          </a:p>
        </p:txBody>
      </p:sp>
      <p:pic>
        <p:nvPicPr>
          <p:cNvPr id="724" name="Google Shape;724;p77"/>
          <p:cNvPicPr preferRelativeResize="0"/>
          <p:nvPr/>
        </p:nvPicPr>
        <p:blipFill rotWithShape="1">
          <a:blip r:embed="rId3">
            <a:alphaModFix/>
          </a:blip>
          <a:srcRect r="53146"/>
          <a:stretch/>
        </p:blipFill>
        <p:spPr>
          <a:xfrm>
            <a:off x="264825" y="2145450"/>
            <a:ext cx="5733651" cy="2569007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5" name="Google Shape;725;p77"/>
          <p:cNvSpPr txBox="1">
            <a:spLocks noGrp="1"/>
          </p:cNvSpPr>
          <p:nvPr>
            <p:ph type="subTitle" idx="3"/>
          </p:nvPr>
        </p:nvSpPr>
        <p:spPr>
          <a:xfrm>
            <a:off x="6571675" y="1689300"/>
            <a:ext cx="2080200" cy="176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Select “Online Training” →  Left column, 4th row</a:t>
            </a:r>
            <a:endParaRPr sz="2400"/>
          </a:p>
        </p:txBody>
      </p:sp>
      <p:sp>
        <p:nvSpPr>
          <p:cNvPr id="726" name="Google Shape;726;p77"/>
          <p:cNvSpPr/>
          <p:nvPr/>
        </p:nvSpPr>
        <p:spPr>
          <a:xfrm>
            <a:off x="113500" y="3715675"/>
            <a:ext cx="1320600" cy="211500"/>
          </a:xfrm>
          <a:prstGeom prst="ellipse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78"/>
          <p:cNvSpPr/>
          <p:nvPr/>
        </p:nvSpPr>
        <p:spPr>
          <a:xfrm rot="-5400000" flipH="1">
            <a:off x="8850" y="543625"/>
            <a:ext cx="551700" cy="551700"/>
          </a:xfrm>
          <a:prstGeom prst="pie">
            <a:avLst>
              <a:gd name="adj1" fmla="val 931"/>
              <a:gd name="adj2" fmla="val 540870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2" name="Google Shape;732;p78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Summary</a:t>
            </a:r>
            <a:endParaRPr/>
          </a:p>
        </p:txBody>
      </p:sp>
      <p:pic>
        <p:nvPicPr>
          <p:cNvPr id="733" name="Google Shape;733;p78"/>
          <p:cNvPicPr preferRelativeResize="0"/>
          <p:nvPr/>
        </p:nvPicPr>
        <p:blipFill rotWithShape="1">
          <a:blip r:embed="rId3">
            <a:alphaModFix/>
          </a:blip>
          <a:srcRect r="44518"/>
          <a:stretch/>
        </p:blipFill>
        <p:spPr>
          <a:xfrm>
            <a:off x="144013" y="2079050"/>
            <a:ext cx="6003025" cy="1942050"/>
          </a:xfrm>
          <a:prstGeom prst="rect">
            <a:avLst/>
          </a:prstGeom>
          <a:noFill/>
          <a:ln w="19050" cap="flat" cmpd="sng">
            <a:solidFill>
              <a:srgbClr val="FF812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34" name="Google Shape;734;p78"/>
          <p:cNvSpPr txBox="1">
            <a:spLocks noGrp="1"/>
          </p:cNvSpPr>
          <p:nvPr>
            <p:ph type="subTitle" idx="1"/>
          </p:nvPr>
        </p:nvSpPr>
        <p:spPr>
          <a:xfrm>
            <a:off x="6571675" y="378900"/>
            <a:ext cx="2367600" cy="238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 b="1"/>
              <a:t>Training Documents Viewed Reports</a:t>
            </a:r>
            <a:r>
              <a:rPr lang="en" sz="1800"/>
              <a:t>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Training Documents</a:t>
            </a:r>
            <a:r>
              <a:rPr lang="en" sz="1800" b="1"/>
              <a:t> </a:t>
            </a:r>
            <a:r>
              <a:rPr lang="en" sz="1800"/>
              <a:t>Not Viewed Report</a:t>
            </a:r>
            <a:endParaRPr sz="2200"/>
          </a:p>
        </p:txBody>
      </p:sp>
      <p:sp>
        <p:nvSpPr>
          <p:cNvPr id="735" name="Google Shape;735;p78"/>
          <p:cNvSpPr/>
          <p:nvPr/>
        </p:nvSpPr>
        <p:spPr>
          <a:xfrm>
            <a:off x="3345225" y="2668800"/>
            <a:ext cx="2148900" cy="2115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9"/>
          <p:cNvSpPr/>
          <p:nvPr/>
        </p:nvSpPr>
        <p:spPr>
          <a:xfrm rot="-5400000" flipH="1">
            <a:off x="8850" y="543625"/>
            <a:ext cx="551700" cy="551700"/>
          </a:xfrm>
          <a:prstGeom prst="pie">
            <a:avLst>
              <a:gd name="adj1" fmla="val 931"/>
              <a:gd name="adj2" fmla="val 540870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41" name="Google Shape;741;p79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Viewed (Recommended) </a:t>
            </a:r>
            <a:endParaRPr/>
          </a:p>
        </p:txBody>
      </p:sp>
      <p:pic>
        <p:nvPicPr>
          <p:cNvPr id="742" name="Google Shape;74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63" y="1976875"/>
            <a:ext cx="8594475" cy="1336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43" name="Google Shape;743;p79"/>
          <p:cNvSpPr txBox="1">
            <a:spLocks noGrp="1"/>
          </p:cNvSpPr>
          <p:nvPr>
            <p:ph type="subTitle" idx="1"/>
          </p:nvPr>
        </p:nvSpPr>
        <p:spPr>
          <a:xfrm>
            <a:off x="284700" y="3556600"/>
            <a:ext cx="6008400" cy="13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/>
              <a:t>Select: State, School Division, Active Users Only, Time Study Participants, All, Start/End Dates, VA RMTS Participant Training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80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Excel Download</a:t>
            </a:r>
            <a:endParaRPr/>
          </a:p>
        </p:txBody>
      </p:sp>
      <p:sp>
        <p:nvSpPr>
          <p:cNvPr id="749" name="Google Shape;749;p80"/>
          <p:cNvSpPr/>
          <p:nvPr/>
        </p:nvSpPr>
        <p:spPr>
          <a:xfrm rot="-5400000" flipH="1">
            <a:off x="8850" y="543625"/>
            <a:ext cx="551700" cy="551700"/>
          </a:xfrm>
          <a:prstGeom prst="pie">
            <a:avLst>
              <a:gd name="adj1" fmla="val 931"/>
              <a:gd name="adj2" fmla="val 540870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50" name="Google Shape;750;p80"/>
          <p:cNvSpPr txBox="1">
            <a:spLocks noGrp="1"/>
          </p:cNvSpPr>
          <p:nvPr>
            <p:ph type="subTitle" idx="1"/>
          </p:nvPr>
        </p:nvSpPr>
        <p:spPr>
          <a:xfrm>
            <a:off x="284700" y="1907700"/>
            <a:ext cx="2525700" cy="323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School Division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Last/First Name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User ID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User Status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Employee ID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Job Type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Job Description</a:t>
            </a:r>
            <a:endParaRPr sz="19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300"/>
          </a:p>
        </p:txBody>
      </p:sp>
      <p:sp>
        <p:nvSpPr>
          <p:cNvPr id="751" name="Google Shape;751;p80"/>
          <p:cNvSpPr txBox="1">
            <a:spLocks noGrp="1"/>
          </p:cNvSpPr>
          <p:nvPr>
            <p:ph type="subTitle" idx="1"/>
          </p:nvPr>
        </p:nvSpPr>
        <p:spPr>
          <a:xfrm>
            <a:off x="3145525" y="1733150"/>
            <a:ext cx="2525700" cy="323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Email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Training Material Title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Date Accessed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Certification Date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Certification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No. of Attempts</a:t>
            </a: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81"/>
          <p:cNvSpPr/>
          <p:nvPr/>
        </p:nvSpPr>
        <p:spPr>
          <a:xfrm>
            <a:off x="284700" y="1399150"/>
            <a:ext cx="2414100" cy="16212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57" name="Google Shape;757;p81"/>
          <p:cNvSpPr/>
          <p:nvPr/>
        </p:nvSpPr>
        <p:spPr>
          <a:xfrm>
            <a:off x="3145525" y="1399150"/>
            <a:ext cx="2414100" cy="1621200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58" name="Google Shape;758;p81"/>
          <p:cNvSpPr/>
          <p:nvPr/>
        </p:nvSpPr>
        <p:spPr>
          <a:xfrm>
            <a:off x="284700" y="3236100"/>
            <a:ext cx="2414100" cy="1621200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59" name="Google Shape;759;p81"/>
          <p:cNvSpPr/>
          <p:nvPr/>
        </p:nvSpPr>
        <p:spPr>
          <a:xfrm>
            <a:off x="3145525" y="3236100"/>
            <a:ext cx="2414100" cy="1621200"/>
          </a:xfrm>
          <a:prstGeom prst="round1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60" name="Google Shape;760;p81"/>
          <p:cNvSpPr txBox="1">
            <a:spLocks noGrp="1"/>
          </p:cNvSpPr>
          <p:nvPr>
            <p:ph type="title" idx="32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 Templates</a:t>
            </a:r>
            <a:endParaRPr/>
          </a:p>
        </p:txBody>
      </p:sp>
      <p:sp>
        <p:nvSpPr>
          <p:cNvPr id="761" name="Google Shape;761;p81"/>
          <p:cNvSpPr txBox="1">
            <a:spLocks noGrp="1"/>
          </p:cNvSpPr>
          <p:nvPr>
            <p:ph type="title" idx="29"/>
          </p:nvPr>
        </p:nvSpPr>
        <p:spPr>
          <a:xfrm>
            <a:off x="469875" y="3406411"/>
            <a:ext cx="2229000" cy="993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u="sng">
                <a:hlinkClick r:id="rId3"/>
              </a:rPr>
              <a:t>VA RMTS Participant Training List</a:t>
            </a:r>
            <a:endParaRPr b="0"/>
          </a:p>
        </p:txBody>
      </p:sp>
      <p:sp>
        <p:nvSpPr>
          <p:cNvPr id="762" name="Google Shape;762;p81"/>
          <p:cNvSpPr txBox="1">
            <a:spLocks noGrp="1"/>
          </p:cNvSpPr>
          <p:nvPr>
            <p:ph type="title" idx="31"/>
          </p:nvPr>
        </p:nvSpPr>
        <p:spPr>
          <a:xfrm>
            <a:off x="3330700" y="1570725"/>
            <a:ext cx="1549200" cy="144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u="sng">
                <a:solidFill>
                  <a:srgbClr val="22222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Provider Checklist</a:t>
            </a:r>
            <a:endParaRPr sz="1000">
              <a:solidFill>
                <a:srgbClr val="222222"/>
              </a:solidFill>
            </a:endParaRPr>
          </a:p>
        </p:txBody>
      </p:sp>
      <p:sp>
        <p:nvSpPr>
          <p:cNvPr id="763" name="Google Shape;763;p81"/>
          <p:cNvSpPr txBox="1">
            <a:spLocks noGrp="1"/>
          </p:cNvSpPr>
          <p:nvPr>
            <p:ph type="title" idx="30"/>
          </p:nvPr>
        </p:nvSpPr>
        <p:spPr>
          <a:xfrm>
            <a:off x="3330700" y="3406400"/>
            <a:ext cx="1549200" cy="1332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u="sng">
                <a:latin typeface="Urbanist"/>
                <a:ea typeface="Urbanist"/>
                <a:cs typeface="Urbanist"/>
                <a:sym typeface="Urbanist"/>
                <a:hlinkClick r:id="rId5"/>
              </a:rPr>
              <a:t>Medicaid Sites/Login Info</a:t>
            </a:r>
            <a:endParaRPr/>
          </a:p>
        </p:txBody>
      </p:sp>
      <p:sp>
        <p:nvSpPr>
          <p:cNvPr id="764" name="Google Shape;764;p81"/>
          <p:cNvSpPr txBox="1">
            <a:spLocks noGrp="1"/>
          </p:cNvSpPr>
          <p:nvPr>
            <p:ph type="title"/>
          </p:nvPr>
        </p:nvSpPr>
        <p:spPr>
          <a:xfrm>
            <a:off x="469875" y="1570725"/>
            <a:ext cx="1549200" cy="1332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u="sng">
                <a:hlinkClick r:id="rId6"/>
              </a:rPr>
              <a:t>New Staff Tasks</a:t>
            </a:r>
            <a:r>
              <a:rPr lang="en" b="0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2"/>
          <p:cNvSpPr txBox="1">
            <a:spLocks noGrp="1"/>
          </p:cNvSpPr>
          <p:nvPr>
            <p:ph type="title"/>
          </p:nvPr>
        </p:nvSpPr>
        <p:spPr>
          <a:xfrm>
            <a:off x="284700" y="229302"/>
            <a:ext cx="4287300" cy="3069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 Ask away!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83"/>
          <p:cNvSpPr/>
          <p:nvPr/>
        </p:nvSpPr>
        <p:spPr>
          <a:xfrm>
            <a:off x="284700" y="1427825"/>
            <a:ext cx="2508900" cy="3252600"/>
          </a:xfrm>
          <a:prstGeom prst="round1Rect">
            <a:avLst>
              <a:gd name="adj" fmla="val 22856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75" name="Google Shape;775;p83"/>
          <p:cNvSpPr/>
          <p:nvPr/>
        </p:nvSpPr>
        <p:spPr>
          <a:xfrm>
            <a:off x="394847" y="1569772"/>
            <a:ext cx="2233500" cy="9291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76" name="Google Shape;776;p83"/>
          <p:cNvSpPr/>
          <p:nvPr/>
        </p:nvSpPr>
        <p:spPr>
          <a:xfrm>
            <a:off x="394847" y="2591972"/>
            <a:ext cx="2233500" cy="9291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77" name="Google Shape;777;p83"/>
          <p:cNvSpPr/>
          <p:nvPr/>
        </p:nvSpPr>
        <p:spPr>
          <a:xfrm>
            <a:off x="394847" y="3614172"/>
            <a:ext cx="2233500" cy="9291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78" name="Google Shape;778;p83"/>
          <p:cNvSpPr/>
          <p:nvPr/>
        </p:nvSpPr>
        <p:spPr>
          <a:xfrm>
            <a:off x="3386388" y="1427825"/>
            <a:ext cx="2508900" cy="3252600"/>
          </a:xfrm>
          <a:prstGeom prst="round1Rect">
            <a:avLst>
              <a:gd name="adj" fmla="val 22856"/>
            </a:avLst>
          </a:prstGeom>
          <a:solidFill>
            <a:schemeClr val="dk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79" name="Google Shape;779;p83"/>
          <p:cNvSpPr/>
          <p:nvPr/>
        </p:nvSpPr>
        <p:spPr>
          <a:xfrm>
            <a:off x="3496535" y="1569772"/>
            <a:ext cx="2233500" cy="929100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80" name="Google Shape;780;p83"/>
          <p:cNvSpPr/>
          <p:nvPr/>
        </p:nvSpPr>
        <p:spPr>
          <a:xfrm>
            <a:off x="3496535" y="2591972"/>
            <a:ext cx="2233500" cy="929100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81" name="Google Shape;781;p83"/>
          <p:cNvSpPr/>
          <p:nvPr/>
        </p:nvSpPr>
        <p:spPr>
          <a:xfrm>
            <a:off x="3496535" y="3614172"/>
            <a:ext cx="2233500" cy="929100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82" name="Google Shape;782;p83"/>
          <p:cNvSpPr/>
          <p:nvPr/>
        </p:nvSpPr>
        <p:spPr>
          <a:xfrm>
            <a:off x="6350375" y="1427825"/>
            <a:ext cx="2508900" cy="3252600"/>
          </a:xfrm>
          <a:prstGeom prst="round1Rect">
            <a:avLst>
              <a:gd name="adj" fmla="val 22856"/>
            </a:avLst>
          </a:prstGeom>
          <a:solidFill>
            <a:schemeClr val="dk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83" name="Google Shape;783;p83"/>
          <p:cNvSpPr/>
          <p:nvPr/>
        </p:nvSpPr>
        <p:spPr>
          <a:xfrm>
            <a:off x="6460522" y="1569772"/>
            <a:ext cx="2233500" cy="929100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84" name="Google Shape;784;p83"/>
          <p:cNvSpPr/>
          <p:nvPr/>
        </p:nvSpPr>
        <p:spPr>
          <a:xfrm>
            <a:off x="6460522" y="2591972"/>
            <a:ext cx="2233500" cy="929100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85" name="Google Shape;785;p83"/>
          <p:cNvSpPr/>
          <p:nvPr/>
        </p:nvSpPr>
        <p:spPr>
          <a:xfrm>
            <a:off x="6460522" y="3614172"/>
            <a:ext cx="2233500" cy="929100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86" name="Google Shape;786;p83"/>
          <p:cNvSpPr txBox="1">
            <a:spLocks noGrp="1"/>
          </p:cNvSpPr>
          <p:nvPr>
            <p:ph type="title"/>
          </p:nvPr>
        </p:nvSpPr>
        <p:spPr>
          <a:xfrm>
            <a:off x="283475" y="433725"/>
            <a:ext cx="6066900" cy="43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787" name="Google Shape;787;p83"/>
          <p:cNvSpPr txBox="1">
            <a:spLocks noGrp="1"/>
          </p:cNvSpPr>
          <p:nvPr>
            <p:ph type="subTitle" idx="1"/>
          </p:nvPr>
        </p:nvSpPr>
        <p:spPr>
          <a:xfrm>
            <a:off x="284700" y="1013951"/>
            <a:ext cx="2508900" cy="369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Emily Hall</a:t>
            </a:r>
            <a:endParaRPr/>
          </a:p>
        </p:txBody>
      </p:sp>
      <p:sp>
        <p:nvSpPr>
          <p:cNvPr id="788" name="Google Shape;788;p83"/>
          <p:cNvSpPr txBox="1">
            <a:spLocks noGrp="1"/>
          </p:cNvSpPr>
          <p:nvPr>
            <p:ph type="subTitle" idx="2"/>
          </p:nvPr>
        </p:nvSpPr>
        <p:spPr>
          <a:xfrm>
            <a:off x="3375375" y="1013951"/>
            <a:ext cx="2508900" cy="369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Jill J. Robinson, Ed. S.</a:t>
            </a:r>
            <a:endParaRPr/>
          </a:p>
        </p:txBody>
      </p:sp>
      <p:sp>
        <p:nvSpPr>
          <p:cNvPr id="789" name="Google Shape;789;p83"/>
          <p:cNvSpPr txBox="1">
            <a:spLocks noGrp="1"/>
          </p:cNvSpPr>
          <p:nvPr>
            <p:ph type="subTitle" idx="3"/>
          </p:nvPr>
        </p:nvSpPr>
        <p:spPr>
          <a:xfrm>
            <a:off x="6350375" y="1013951"/>
            <a:ext cx="2508900" cy="369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Carmen Johnson, M.Ed.</a:t>
            </a:r>
            <a:endParaRPr/>
          </a:p>
        </p:txBody>
      </p:sp>
      <p:sp>
        <p:nvSpPr>
          <p:cNvPr id="790" name="Google Shape;790;p83"/>
          <p:cNvSpPr txBox="1">
            <a:spLocks noGrp="1"/>
          </p:cNvSpPr>
          <p:nvPr>
            <p:ph type="subTitle" idx="5"/>
          </p:nvPr>
        </p:nvSpPr>
        <p:spPr>
          <a:xfrm>
            <a:off x="474750" y="1618025"/>
            <a:ext cx="1989900" cy="825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/>
              <a:t>Program Director, School-Based Medicaid Health Care Finance Solutions For Health Consulting at</a:t>
            </a:r>
            <a:endParaRPr sz="10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/>
              <a:t>UMass Chan Medical School </a:t>
            </a:r>
            <a:endParaRPr b="0"/>
          </a:p>
        </p:txBody>
      </p:sp>
      <p:sp>
        <p:nvSpPr>
          <p:cNvPr id="791" name="Google Shape;791;p83"/>
          <p:cNvSpPr txBox="1">
            <a:spLocks noGrp="1"/>
          </p:cNvSpPr>
          <p:nvPr>
            <p:ph type="subTitle" idx="17"/>
          </p:nvPr>
        </p:nvSpPr>
        <p:spPr>
          <a:xfrm>
            <a:off x="3542275" y="1614300"/>
            <a:ext cx="2084400" cy="825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/>
              <a:t>Coordinator for Medicaid Program and Related Services</a:t>
            </a:r>
            <a:endParaRPr sz="10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/>
              <a:t>Virginia Beach City Public Schools</a:t>
            </a:r>
            <a:endParaRPr sz="1000" b="0"/>
          </a:p>
        </p:txBody>
      </p:sp>
      <p:sp>
        <p:nvSpPr>
          <p:cNvPr id="792" name="Google Shape;792;p83"/>
          <p:cNvSpPr txBox="1">
            <a:spLocks noGrp="1"/>
          </p:cNvSpPr>
          <p:nvPr>
            <p:ph type="subTitle" idx="17"/>
          </p:nvPr>
        </p:nvSpPr>
        <p:spPr>
          <a:xfrm>
            <a:off x="3529788" y="2842238"/>
            <a:ext cx="2084400" cy="369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0"/>
              <a:t>757-263-2835</a:t>
            </a:r>
            <a:endParaRPr/>
          </a:p>
        </p:txBody>
      </p:sp>
      <p:sp>
        <p:nvSpPr>
          <p:cNvPr id="793" name="Google Shape;793;p83"/>
          <p:cNvSpPr txBox="1">
            <a:spLocks noGrp="1"/>
          </p:cNvSpPr>
          <p:nvPr>
            <p:ph type="subTitle" idx="17"/>
          </p:nvPr>
        </p:nvSpPr>
        <p:spPr>
          <a:xfrm>
            <a:off x="3542270" y="3869200"/>
            <a:ext cx="1310400" cy="4338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0">
                <a:solidFill>
                  <a:srgbClr val="000000"/>
                </a:solidFill>
              </a:rPr>
              <a:t>Jill.Robinson2@vbschools.com</a:t>
            </a:r>
            <a:endParaRPr sz="1250">
              <a:solidFill>
                <a:srgbClr val="000000"/>
              </a:solidFill>
            </a:endParaRPr>
          </a:p>
        </p:txBody>
      </p:sp>
      <p:sp>
        <p:nvSpPr>
          <p:cNvPr id="794" name="Google Shape;794;p83"/>
          <p:cNvSpPr txBox="1">
            <a:spLocks noGrp="1"/>
          </p:cNvSpPr>
          <p:nvPr>
            <p:ph type="subTitle" idx="17"/>
          </p:nvPr>
        </p:nvSpPr>
        <p:spPr>
          <a:xfrm>
            <a:off x="6488100" y="1699450"/>
            <a:ext cx="2084400" cy="576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>
                <a:solidFill>
                  <a:schemeClr val="lt1"/>
                </a:solidFill>
              </a:rPr>
              <a:t>Coordinator of Medicaid &amp; Support Services</a:t>
            </a:r>
            <a:endParaRPr sz="1000" b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>
                <a:solidFill>
                  <a:schemeClr val="lt1"/>
                </a:solidFill>
              </a:rPr>
              <a:t>Bedford County Public Scho</a:t>
            </a:r>
            <a:r>
              <a:rPr lang="en" sz="1000">
                <a:solidFill>
                  <a:schemeClr val="lt1"/>
                </a:solidFill>
              </a:rPr>
              <a:t>ols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95" name="Google Shape;795;p83"/>
          <p:cNvSpPr txBox="1">
            <a:spLocks noGrp="1"/>
          </p:cNvSpPr>
          <p:nvPr>
            <p:ph type="subTitle" idx="17"/>
          </p:nvPr>
        </p:nvSpPr>
        <p:spPr>
          <a:xfrm>
            <a:off x="6488100" y="2728050"/>
            <a:ext cx="2084400" cy="4338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0">
                <a:solidFill>
                  <a:srgbClr val="FFFFFF"/>
                </a:solidFill>
              </a:rPr>
              <a:t>540-586-1045 ext. 10231</a:t>
            </a:r>
            <a:endParaRPr sz="1250">
              <a:solidFill>
                <a:srgbClr val="FFFFFF"/>
              </a:solidFill>
            </a:endParaRPr>
          </a:p>
        </p:txBody>
      </p:sp>
      <p:sp>
        <p:nvSpPr>
          <p:cNvPr id="796" name="Google Shape;796;p83"/>
          <p:cNvSpPr txBox="1">
            <a:spLocks noGrp="1"/>
          </p:cNvSpPr>
          <p:nvPr>
            <p:ph type="subTitle" idx="17"/>
          </p:nvPr>
        </p:nvSpPr>
        <p:spPr>
          <a:xfrm>
            <a:off x="6488100" y="3837300"/>
            <a:ext cx="1586400" cy="4338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carmen.johnson@bedford.k12.va.us</a:t>
            </a:r>
            <a:r>
              <a:rPr lang="en" b="0">
                <a:solidFill>
                  <a:schemeClr val="lt1"/>
                </a:solidFill>
              </a:rPr>
              <a:t> 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797" name="Google Shape;797;p83"/>
          <p:cNvSpPr txBox="1">
            <a:spLocks noGrp="1"/>
          </p:cNvSpPr>
          <p:nvPr>
            <p:ph type="subTitle" idx="17"/>
          </p:nvPr>
        </p:nvSpPr>
        <p:spPr>
          <a:xfrm>
            <a:off x="427500" y="2643875"/>
            <a:ext cx="2084400" cy="8253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0">
                <a:solidFill>
                  <a:schemeClr val="lt1"/>
                </a:solidFill>
              </a:rPr>
              <a:t>508-258-9351 </a:t>
            </a:r>
            <a:endParaRPr sz="1250" b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0">
                <a:solidFill>
                  <a:schemeClr val="lt1"/>
                </a:solidFill>
              </a:rPr>
              <a:t>Toll Free: 800-535-6741</a:t>
            </a:r>
            <a:endParaRPr sz="1250" b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98" name="Google Shape;798;p83"/>
          <p:cNvSpPr txBox="1">
            <a:spLocks noGrp="1"/>
          </p:cNvSpPr>
          <p:nvPr>
            <p:ph type="subTitle" idx="17"/>
          </p:nvPr>
        </p:nvSpPr>
        <p:spPr>
          <a:xfrm>
            <a:off x="427500" y="3749200"/>
            <a:ext cx="1905600" cy="6738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Emily.Hall@umassmed.edu</a:t>
            </a:r>
            <a:endParaRPr sz="1000" b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forhealthconsulting.umassmed.edu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7"/>
          <p:cNvSpPr txBox="1">
            <a:spLocks noGrp="1"/>
          </p:cNvSpPr>
          <p:nvPr>
            <p:ph type="subTitle" idx="1"/>
          </p:nvPr>
        </p:nvSpPr>
        <p:spPr>
          <a:xfrm>
            <a:off x="3389025" y="1197289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01. </a:t>
            </a:r>
            <a:r>
              <a:rPr lang="en"/>
              <a:t>RMTS Training</a:t>
            </a:r>
            <a:endParaRPr/>
          </a:p>
        </p:txBody>
      </p:sp>
      <p:sp>
        <p:nvSpPr>
          <p:cNvPr id="624" name="Google Shape;624;p67"/>
          <p:cNvSpPr txBox="1">
            <a:spLocks noGrp="1"/>
          </p:cNvSpPr>
          <p:nvPr>
            <p:ph type="subTitle" idx="2"/>
          </p:nvPr>
        </p:nvSpPr>
        <p:spPr>
          <a:xfrm>
            <a:off x="3389025" y="2341214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03. </a:t>
            </a:r>
            <a:r>
              <a:rPr lang="en"/>
              <a:t>Coordinator Role</a:t>
            </a:r>
            <a:endParaRPr/>
          </a:p>
        </p:txBody>
      </p:sp>
      <p:sp>
        <p:nvSpPr>
          <p:cNvPr id="625" name="Google Shape;625;p67"/>
          <p:cNvSpPr txBox="1">
            <a:spLocks noGrp="1"/>
          </p:cNvSpPr>
          <p:nvPr>
            <p:ph type="subTitle" idx="3"/>
          </p:nvPr>
        </p:nvSpPr>
        <p:spPr>
          <a:xfrm>
            <a:off x="3389025" y="3485139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05. </a:t>
            </a:r>
            <a:r>
              <a:rPr lang="en"/>
              <a:t>Training Summary Reports</a:t>
            </a:r>
            <a:endParaRPr/>
          </a:p>
        </p:txBody>
      </p:sp>
      <p:sp>
        <p:nvSpPr>
          <p:cNvPr id="626" name="Google Shape;626;p67"/>
          <p:cNvSpPr txBox="1">
            <a:spLocks noGrp="1"/>
          </p:cNvSpPr>
          <p:nvPr>
            <p:ph type="subTitle" idx="4"/>
          </p:nvPr>
        </p:nvSpPr>
        <p:spPr>
          <a:xfrm>
            <a:off x="6335550" y="1197289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02. </a:t>
            </a:r>
            <a:r>
              <a:rPr lang="en"/>
              <a:t>Review Statewide Data</a:t>
            </a:r>
            <a:endParaRPr/>
          </a:p>
        </p:txBody>
      </p:sp>
      <p:sp>
        <p:nvSpPr>
          <p:cNvPr id="627" name="Google Shape;627;p67"/>
          <p:cNvSpPr txBox="1">
            <a:spLocks noGrp="1"/>
          </p:cNvSpPr>
          <p:nvPr>
            <p:ph type="subTitle" idx="5"/>
          </p:nvPr>
        </p:nvSpPr>
        <p:spPr>
          <a:xfrm>
            <a:off x="6335550" y="2341214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04. </a:t>
            </a:r>
            <a:r>
              <a:rPr lang="en"/>
              <a:t>Options to Complete</a:t>
            </a:r>
            <a:endParaRPr/>
          </a:p>
        </p:txBody>
      </p:sp>
      <p:sp>
        <p:nvSpPr>
          <p:cNvPr id="628" name="Google Shape;628;p67"/>
          <p:cNvSpPr txBox="1">
            <a:spLocks noGrp="1"/>
          </p:cNvSpPr>
          <p:nvPr>
            <p:ph type="subTitle" idx="6"/>
          </p:nvPr>
        </p:nvSpPr>
        <p:spPr>
          <a:xfrm>
            <a:off x="6335550" y="3485139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06. </a:t>
            </a:r>
            <a:r>
              <a:rPr lang="en"/>
              <a:t>Optional Templates</a:t>
            </a:r>
            <a:endParaRPr/>
          </a:p>
        </p:txBody>
      </p:sp>
      <p:cxnSp>
        <p:nvCxnSpPr>
          <p:cNvPr id="629" name="Google Shape;629;p67"/>
          <p:cNvCxnSpPr/>
          <p:nvPr/>
        </p:nvCxnSpPr>
        <p:spPr>
          <a:xfrm rot="10800000">
            <a:off x="5896563" y="1427825"/>
            <a:ext cx="0" cy="29643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0" name="Google Shape;630;p67"/>
          <p:cNvSpPr txBox="1">
            <a:spLocks noGrp="1"/>
          </p:cNvSpPr>
          <p:nvPr>
            <p:ph type="title"/>
          </p:nvPr>
        </p:nvSpPr>
        <p:spPr>
          <a:xfrm>
            <a:off x="284700" y="286200"/>
            <a:ext cx="2860800" cy="17328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8"/>
          <p:cNvSpPr txBox="1">
            <a:spLocks noGrp="1"/>
          </p:cNvSpPr>
          <p:nvPr>
            <p:ph type="body" idx="4"/>
          </p:nvPr>
        </p:nvSpPr>
        <p:spPr>
          <a:xfrm>
            <a:off x="329575" y="1873675"/>
            <a:ext cx="5216100" cy="2983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n" sz="1800"/>
              <a:t>RMTS participation supports </a:t>
            </a:r>
            <a:r>
              <a:rPr lang="en" sz="1800" b="1"/>
              <a:t>reimbursement</a:t>
            </a:r>
            <a:br>
              <a:rPr lang="en" sz="1800" b="1"/>
            </a:br>
            <a:endParaRPr sz="18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n" sz="1800"/>
              <a:t>Training completion is </a:t>
            </a:r>
            <a:r>
              <a:rPr lang="en" sz="1800" b="1"/>
              <a:t>required annually </a:t>
            </a:r>
            <a:r>
              <a:rPr lang="en" sz="1800"/>
              <a:t>and should be completed before moments are completed</a:t>
            </a:r>
            <a:br>
              <a:rPr lang="en" sz="1800"/>
            </a:b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n" sz="1800"/>
              <a:t>Improve the quality, consistency, and confidence of staff responses</a:t>
            </a:r>
            <a:endParaRPr sz="1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68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RMTS Training Matters</a:t>
            </a:r>
            <a:endParaRPr/>
          </a:p>
        </p:txBody>
      </p:sp>
      <p:sp>
        <p:nvSpPr>
          <p:cNvPr id="637" name="Google Shape;637;p68"/>
          <p:cNvSpPr/>
          <p:nvPr/>
        </p:nvSpPr>
        <p:spPr>
          <a:xfrm rot="-5400000" flipH="1">
            <a:off x="8850" y="543625"/>
            <a:ext cx="551700" cy="551700"/>
          </a:xfrm>
          <a:prstGeom prst="pie">
            <a:avLst>
              <a:gd name="adj1" fmla="val 931"/>
              <a:gd name="adj2" fmla="val 540870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9"/>
          <p:cNvSpPr txBox="1">
            <a:spLocks noGrp="1"/>
          </p:cNvSpPr>
          <p:nvPr>
            <p:ph type="body" idx="4"/>
          </p:nvPr>
        </p:nvSpPr>
        <p:spPr>
          <a:xfrm>
            <a:off x="286425" y="2475750"/>
            <a:ext cx="5861400" cy="2381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" sz="1400"/>
              <a:t>Username and temporary password are emailed to the provider</a:t>
            </a:r>
            <a:endParaRPr sz="1400"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" sz="1400"/>
              <a:t>Training covers:</a:t>
            </a:r>
            <a:endParaRPr sz="1400"/>
          </a:p>
          <a:p>
            <a:pPr marL="9144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○"/>
            </a:pPr>
            <a:r>
              <a:rPr lang="en" sz="1400"/>
              <a:t>Introduction to RMTS</a:t>
            </a:r>
            <a:endParaRPr sz="1400"/>
          </a:p>
          <a:p>
            <a:pPr marL="9144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○"/>
            </a:pPr>
            <a:r>
              <a:rPr lang="en" sz="1400"/>
              <a:t>Explanation of participant role</a:t>
            </a:r>
            <a:endParaRPr sz="1400"/>
          </a:p>
          <a:p>
            <a:pPr marL="9144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○"/>
            </a:pPr>
            <a:r>
              <a:rPr lang="en" sz="1400"/>
              <a:t>Step-by-step walkthrough of responding to moments</a:t>
            </a:r>
            <a:endParaRPr sz="1400"/>
          </a:p>
          <a:p>
            <a:pPr marL="9144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○"/>
            </a:pPr>
            <a:r>
              <a:rPr lang="en" sz="1400"/>
              <a:t>Helpful tips for successful completion</a:t>
            </a:r>
            <a:endParaRPr sz="1400"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" sz="1400"/>
              <a:t>Recorded training video (approximately 25 minutes)</a:t>
            </a:r>
            <a:endParaRPr sz="1400"/>
          </a:p>
          <a:p>
            <a:pPr marL="4572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●"/>
            </a:pPr>
            <a:r>
              <a:rPr lang="en" sz="1400"/>
              <a:t>No quiz or test required at the end of the training</a:t>
            </a:r>
            <a:br>
              <a:rPr lang="en" sz="900"/>
            </a:br>
            <a:endParaRPr sz="900"/>
          </a:p>
        </p:txBody>
      </p:sp>
      <p:sp>
        <p:nvSpPr>
          <p:cNvPr id="643" name="Google Shape;643;p69"/>
          <p:cNvSpPr txBox="1">
            <a:spLocks noGrp="1"/>
          </p:cNvSpPr>
          <p:nvPr>
            <p:ph type="title"/>
          </p:nvPr>
        </p:nvSpPr>
        <p:spPr>
          <a:xfrm>
            <a:off x="334225" y="121169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 RMTS Participant Training</a:t>
            </a:r>
            <a:r>
              <a:rPr lang="en">
                <a:solidFill>
                  <a:schemeClr val="lt1"/>
                </a:solidFill>
              </a:rPr>
              <a:t> Overview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4" name="Google Shape;644;p69"/>
          <p:cNvSpPr/>
          <p:nvPr/>
        </p:nvSpPr>
        <p:spPr>
          <a:xfrm rot="-5400000" flipH="1">
            <a:off x="8850" y="543625"/>
            <a:ext cx="551700" cy="551700"/>
          </a:xfrm>
          <a:prstGeom prst="pie">
            <a:avLst>
              <a:gd name="adj1" fmla="val 931"/>
              <a:gd name="adj2" fmla="val 540870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0"/>
          <p:cNvSpPr txBox="1"/>
          <p:nvPr/>
        </p:nvSpPr>
        <p:spPr>
          <a:xfrm>
            <a:off x="426300" y="346450"/>
            <a:ext cx="8433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RMTS Participant Training Compliance as of 2/28/2026</a:t>
            </a:r>
            <a:endParaRPr sz="8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650" name="Google Shape;650;p7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600" y="1040900"/>
            <a:ext cx="6294258" cy="38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1"/>
          <p:cNvSpPr txBox="1"/>
          <p:nvPr/>
        </p:nvSpPr>
        <p:spPr>
          <a:xfrm>
            <a:off x="426300" y="346450"/>
            <a:ext cx="8433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RMTS Participant Training Compliance as of 2/28/2026</a:t>
            </a:r>
            <a:endParaRPr sz="8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656" name="Google Shape;656;p7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600" y="1040900"/>
            <a:ext cx="6294258" cy="38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2"/>
          <p:cNvSpPr txBox="1">
            <a:spLocks noGrp="1"/>
          </p:cNvSpPr>
          <p:nvPr>
            <p:ph type="body" idx="1"/>
          </p:nvPr>
        </p:nvSpPr>
        <p:spPr>
          <a:xfrm>
            <a:off x="286425" y="2475750"/>
            <a:ext cx="5622600" cy="2474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Establish targeted training completion dates at the beginning of the school year to support efficient monitoring of staff compliance</a:t>
            </a:r>
            <a:br>
              <a:rPr lang="en" sz="1300"/>
            </a:b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Monitor training completion status for all assigned staff</a:t>
            </a:r>
            <a:br>
              <a:rPr lang="en" sz="1300"/>
            </a:b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Follow up with staff who have not completed training by the established due date</a:t>
            </a:r>
            <a:br>
              <a:rPr lang="en" sz="1300"/>
            </a:b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Copy the staff member’s supervisor on follow-up communications when training remains incomplete after the due date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2"/>
          <p:cNvSpPr txBox="1">
            <a:spLocks noGrp="1"/>
          </p:cNvSpPr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Coordinator Role:</a:t>
            </a:r>
            <a:endParaRPr/>
          </a:p>
        </p:txBody>
      </p:sp>
      <p:sp>
        <p:nvSpPr>
          <p:cNvPr id="663" name="Google Shape;663;p72"/>
          <p:cNvSpPr txBox="1">
            <a:spLocks noGrp="1"/>
          </p:cNvSpPr>
          <p:nvPr>
            <p:ph type="title" idx="2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spcFirstLastPara="1" wrap="square" lIns="0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Monitoring Compliance</a:t>
            </a:r>
            <a:endParaRPr i="1"/>
          </a:p>
        </p:txBody>
      </p:sp>
      <p:sp>
        <p:nvSpPr>
          <p:cNvPr id="664" name="Google Shape;664;p72"/>
          <p:cNvSpPr/>
          <p:nvPr/>
        </p:nvSpPr>
        <p:spPr>
          <a:xfrm rot="-5400000" flipH="1">
            <a:off x="8850" y="543625"/>
            <a:ext cx="551700" cy="551700"/>
          </a:xfrm>
          <a:prstGeom prst="pie">
            <a:avLst>
              <a:gd name="adj1" fmla="val 931"/>
              <a:gd name="adj2" fmla="val 540870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73"/>
          <p:cNvPicPr preferRelativeResize="0"/>
          <p:nvPr/>
        </p:nvPicPr>
        <p:blipFill rotWithShape="1">
          <a:blip r:embed="rId3">
            <a:alphaModFix/>
          </a:blip>
          <a:srcRect l="1576" t="2417" r="2354" b="4964"/>
          <a:stretch/>
        </p:blipFill>
        <p:spPr>
          <a:xfrm>
            <a:off x="447100" y="631875"/>
            <a:ext cx="5396825" cy="3879726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0" name="Google Shape;670;p73"/>
          <p:cNvSpPr/>
          <p:nvPr/>
        </p:nvSpPr>
        <p:spPr>
          <a:xfrm>
            <a:off x="543575" y="3715675"/>
            <a:ext cx="219900" cy="42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71" name="Google Shape;671;p73"/>
          <p:cNvSpPr txBox="1">
            <a:spLocks noGrp="1"/>
          </p:cNvSpPr>
          <p:nvPr>
            <p:ph type="body" idx="4"/>
          </p:nvPr>
        </p:nvSpPr>
        <p:spPr>
          <a:xfrm>
            <a:off x="6665125" y="2008450"/>
            <a:ext cx="2338200" cy="2848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 b="1"/>
              <a:t>⚠️ Important: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/>
              <a:t>You </a:t>
            </a:r>
            <a:r>
              <a:rPr lang="en" sz="1300" b="1"/>
              <a:t>must </a:t>
            </a:r>
            <a:r>
              <a:rPr lang="en" sz="1300"/>
              <a:t>select “I certify that I have completed the training”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b="1"/>
              <a:t>AND </a:t>
            </a:r>
            <a:r>
              <a:rPr lang="en" sz="1300"/>
              <a:t>click </a:t>
            </a:r>
            <a:r>
              <a:rPr lang="en" sz="1300" b="1"/>
              <a:t>Submit </a:t>
            </a:r>
            <a:r>
              <a:rPr lang="en" sz="1300"/>
              <a:t>for training to count as complete.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/>
              <a:t>*</a:t>
            </a:r>
            <a:r>
              <a:rPr lang="en" sz="1300" i="1"/>
              <a:t>Recommended to request providers forward email to Coordinator.</a:t>
            </a:r>
            <a:endParaRPr sz="1300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4"/>
          <p:cNvSpPr txBox="1">
            <a:spLocks noGrp="1"/>
          </p:cNvSpPr>
          <p:nvPr>
            <p:ph type="subTitle" idx="1"/>
          </p:nvPr>
        </p:nvSpPr>
        <p:spPr>
          <a:xfrm>
            <a:off x="3145525" y="2125052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/>
              <a:t>01.</a:t>
            </a:r>
            <a:r>
              <a:rPr lang="en" sz="1400"/>
              <a:t> Individually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u="sng">
                <a:hlinkClick r:id="rId3"/>
              </a:rPr>
              <a:t>Sample “Welcome” Emails</a:t>
            </a:r>
            <a:r>
              <a:rPr lang="en" sz="1200" b="0"/>
              <a:t> </a:t>
            </a:r>
            <a:endParaRPr sz="1000" b="0" i="1"/>
          </a:p>
        </p:txBody>
      </p:sp>
      <p:sp>
        <p:nvSpPr>
          <p:cNvPr id="677" name="Google Shape;677;p74"/>
          <p:cNvSpPr txBox="1">
            <a:spLocks noGrp="1"/>
          </p:cNvSpPr>
          <p:nvPr>
            <p:ph type="subTitle" idx="2"/>
          </p:nvPr>
        </p:nvSpPr>
        <p:spPr>
          <a:xfrm>
            <a:off x="3236625" y="3619654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/>
              <a:t>03. </a:t>
            </a:r>
            <a:r>
              <a:rPr lang="en" sz="1400"/>
              <a:t>Add to personal calendars </a:t>
            </a:r>
            <a:r>
              <a:rPr lang="en" sz="1200" b="0" i="1"/>
              <a:t>*New Hires</a:t>
            </a:r>
            <a:endParaRPr sz="1200" b="0" i="1"/>
          </a:p>
        </p:txBody>
      </p:sp>
      <p:sp>
        <p:nvSpPr>
          <p:cNvPr id="678" name="Google Shape;678;p74"/>
          <p:cNvSpPr txBox="1">
            <a:spLocks noGrp="1"/>
          </p:cNvSpPr>
          <p:nvPr>
            <p:ph type="subTitle" idx="4"/>
          </p:nvPr>
        </p:nvSpPr>
        <p:spPr>
          <a:xfrm>
            <a:off x="6183150" y="2083650"/>
            <a:ext cx="2331300" cy="9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/>
              <a:t>02. </a:t>
            </a:r>
            <a:r>
              <a:rPr lang="en" sz="1400"/>
              <a:t>Group/Department Meetings </a:t>
            </a:r>
            <a:r>
              <a:rPr lang="en" sz="1200" b="0" i="1"/>
              <a:t>*email to UMASS</a:t>
            </a:r>
            <a:endParaRPr sz="1200" b="0" i="1"/>
          </a:p>
        </p:txBody>
      </p:sp>
      <p:sp>
        <p:nvSpPr>
          <p:cNvPr id="679" name="Google Shape;679;p74"/>
          <p:cNvSpPr txBox="1">
            <a:spLocks noGrp="1"/>
          </p:cNvSpPr>
          <p:nvPr>
            <p:ph type="subTitle" idx="5"/>
          </p:nvPr>
        </p:nvSpPr>
        <p:spPr>
          <a:xfrm>
            <a:off x="6183150" y="3619654"/>
            <a:ext cx="233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latin typeface="Poppins Light"/>
                <a:ea typeface="Poppins Light"/>
                <a:cs typeface="Poppins Light"/>
                <a:sym typeface="Poppins Light"/>
              </a:rPr>
              <a:t>04. </a:t>
            </a:r>
            <a:r>
              <a:rPr lang="en" sz="1400"/>
              <a:t>Utilize school or division Professional Development  </a:t>
            </a:r>
            <a:r>
              <a:rPr lang="en" sz="1200" b="0" i="1">
                <a:latin typeface="Poppins SemiBold"/>
                <a:ea typeface="Poppins SemiBold"/>
                <a:cs typeface="Poppins SemiBold"/>
                <a:sym typeface="Poppins SemiBold"/>
              </a:rPr>
              <a:t>*Points</a:t>
            </a:r>
            <a:endParaRPr sz="1200" b="0" i="1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680" name="Google Shape;680;p74"/>
          <p:cNvCxnSpPr/>
          <p:nvPr/>
        </p:nvCxnSpPr>
        <p:spPr>
          <a:xfrm rot="10800000">
            <a:off x="5724138" y="1921100"/>
            <a:ext cx="0" cy="279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1" name="Google Shape;681;p74"/>
          <p:cNvSpPr txBox="1">
            <a:spLocks noGrp="1"/>
          </p:cNvSpPr>
          <p:nvPr>
            <p:ph type="title"/>
          </p:nvPr>
        </p:nvSpPr>
        <p:spPr>
          <a:xfrm>
            <a:off x="3235425" y="474750"/>
            <a:ext cx="5279100" cy="1315800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 to Complete Training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[INT] Project timeline/workflow presentation [Style 1] ">
  <a:themeElements>
    <a:clrScheme name="Google Colours">
      <a:dk1>
        <a:srgbClr val="292D3E"/>
      </a:dk1>
      <a:lt1>
        <a:srgbClr val="FFFFFF"/>
      </a:lt1>
      <a:dk2>
        <a:srgbClr val="F1F2DF"/>
      </a:dk2>
      <a:lt2>
        <a:srgbClr val="666666"/>
      </a:lt2>
      <a:accent1>
        <a:srgbClr val="6D31FD"/>
      </a:accent1>
      <a:accent2>
        <a:srgbClr val="066B6B"/>
      </a:accent2>
      <a:accent3>
        <a:srgbClr val="FFDF5F"/>
      </a:accent3>
      <a:accent4>
        <a:srgbClr val="8289FF"/>
      </a:accent4>
      <a:accent5>
        <a:srgbClr val="FF8127"/>
      </a:accent5>
      <a:accent6>
        <a:srgbClr val="CAF38D"/>
      </a:accent6>
      <a:hlink>
        <a:srgbClr val="8289FF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AA7703067D044AABE1136FE0A0BA20" ma:contentTypeVersion="12" ma:contentTypeDescription="Create a new document." ma:contentTypeScope="" ma:versionID="70c4412158c132ac25de97526378699c">
  <xsd:schema xmlns:xsd="http://www.w3.org/2001/XMLSchema" xmlns:xs="http://www.w3.org/2001/XMLSchema" xmlns:p="http://schemas.microsoft.com/office/2006/metadata/properties" xmlns:ns2="29db9191-05ab-4d64-b4e3-68ebcf0dd643" xmlns:ns3="56535c00-231f-4912-b1b4-b9d28dc20615" targetNamespace="http://schemas.microsoft.com/office/2006/metadata/properties" ma:root="true" ma:fieldsID="0c778617ec62e3264eab0a30780ce5d4" ns2:_="" ns3:_="">
    <xsd:import namespace="29db9191-05ab-4d64-b4e3-68ebcf0dd643"/>
    <xsd:import namespace="56535c00-231f-4912-b1b4-b9d28dc206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b9191-05ab-4d64-b4e3-68ebcf0dd6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35c00-231f-4912-b1b4-b9d28dc2061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05e1eb1-fc38-44db-b4f5-c9620ad0dc21}" ma:internalName="TaxCatchAll" ma:showField="CatchAllData" ma:web="56535c00-231f-4912-b1b4-b9d28dc206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35c00-231f-4912-b1b4-b9d28dc20615" xsi:nil="true"/>
    <lcf76f155ced4ddcb4097134ff3c332f xmlns="29db9191-05ab-4d64-b4e3-68ebcf0dd6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F3B294-61DD-4343-B340-E5DEEDE3AE59}"/>
</file>

<file path=customXml/itemProps2.xml><?xml version="1.0" encoding="utf-8"?>
<ds:datastoreItem xmlns:ds="http://schemas.openxmlformats.org/officeDocument/2006/customXml" ds:itemID="{C1FE282A-49A3-42CA-9C78-CFA0B532A2CD}"/>
</file>

<file path=customXml/itemProps3.xml><?xml version="1.0" encoding="utf-8"?>
<ds:datastoreItem xmlns:ds="http://schemas.openxmlformats.org/officeDocument/2006/customXml" ds:itemID="{6CD48C3E-63F5-47D0-B16B-4285CD31D816}"/>
</file>

<file path=docMetadata/LabelInfo.xml><?xml version="1.0" encoding="utf-8"?>
<clbl:labelList xmlns:clbl="http://schemas.microsoft.com/office/2020/mipLabelMetadata">
  <clbl:label id="{620ae5a9-4ec1-4fa0-8641-5d9f386c7309}" enabled="0" method="" siteId="{620ae5a9-4ec1-4fa0-8641-5d9f386c730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On-screen Show (16:9)</PresentationFormat>
  <Paragraphs>124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Poppins SemiBold</vt:lpstr>
      <vt:lpstr>Poppins</vt:lpstr>
      <vt:lpstr>Urbanist Medium</vt:lpstr>
      <vt:lpstr>Urbanist</vt:lpstr>
      <vt:lpstr>Poppins Light</vt:lpstr>
      <vt:lpstr>Simple Light</vt:lpstr>
      <vt:lpstr>[INT] Project timeline/workflow presentation [Style 1] </vt:lpstr>
      <vt:lpstr>RMTS Training &amp; Certification:           A Quick Guide   Emily Hall Jill Robinson Carmen Johnson  </vt:lpstr>
      <vt:lpstr>Agenda</vt:lpstr>
      <vt:lpstr>Why RMTS Training Matters</vt:lpstr>
      <vt:lpstr>VA RMTS Participant Training Overview </vt:lpstr>
      <vt:lpstr>PowerPoint Presentation</vt:lpstr>
      <vt:lpstr>PowerPoint Presentation</vt:lpstr>
      <vt:lpstr>Coordinator Role:</vt:lpstr>
      <vt:lpstr>PowerPoint Presentation</vt:lpstr>
      <vt:lpstr>Options to Complete Training</vt:lpstr>
      <vt:lpstr>RMTS Training Summary Report Step-by-Step Directions</vt:lpstr>
      <vt:lpstr>Start Here!</vt:lpstr>
      <vt:lpstr>Online Training</vt:lpstr>
      <vt:lpstr>Training Summary</vt:lpstr>
      <vt:lpstr>Viewed (Recommended) </vt:lpstr>
      <vt:lpstr>Excel Download</vt:lpstr>
      <vt:lpstr>Optional Templates</vt:lpstr>
      <vt:lpstr>Any questions? Ask away!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Edwards, Amy (DOE)</dc:creator>
  <cp:lastModifiedBy>Hamner, Jlynn (DMAS)</cp:lastModifiedBy>
  <cp:revision>1</cp:revision>
  <dcterms:modified xsi:type="dcterms:W3CDTF">2026-05-08T13:59:31Z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0x0101002BAA7703067D044AABE1136FE0A0BA20</vt:lpwstr>
  </property>
  <property fmtid="{D5CDD505-2E9C-101B-9397-08002B2CF9AE}" pid="3" name="MediaServiceImageTags">
    <vt:lpwstr/>
  </property>
</Properties>
</file>