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notesSlides/notesSlide1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notesSlides/notesSlide2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9" r:id="rId4"/>
  </p:sldMasterIdLst>
  <p:notesMasterIdLst>
    <p:notesMasterId r:id="rId14"/>
  </p:notesMasterIdLst>
  <p:sldIdLst>
    <p:sldId id="316" r:id="rId5"/>
    <p:sldId id="421" r:id="rId6"/>
    <p:sldId id="481" r:id="rId7"/>
    <p:sldId id="484" r:id="rId8"/>
    <p:sldId id="485" r:id="rId9"/>
    <p:sldId id="486" r:id="rId10"/>
    <p:sldId id="482" r:id="rId11"/>
    <p:sldId id="487" r:id="rId12"/>
    <p:sldId id="48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7" userDrawn="1">
          <p15:clr>
            <a:srgbClr val="A4A3A4"/>
          </p15:clr>
        </p15:guide>
        <p15:guide id="8" orient="horz" userDrawn="1">
          <p15:clr>
            <a:srgbClr val="A4A3A4"/>
          </p15:clr>
        </p15:guide>
        <p15:guide id="9" orient="horz" pos="432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395F49-B6C8-68E8-37C7-D82CC7E74BF0}" name="Pierpoint, Laura A" initials="LP" userId="S::Laura.Pierpoint@umassmed.edu::2286df52-90df-40f1-91d4-1a57950c980a" providerId="AD"/>
  <p188:author id="{4D8D52A9-91AE-D68A-9323-BF1B93C11EBA}" name="Tedesco, Rose (Curran)" initials="RT" userId="S::Rose.Tedesco@umassmed.edu::7645adc6-77a9-48cd-8479-2d915298af9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mins, Kim" initials="KK" lastIdx="2" clrIdx="0">
    <p:extLst>
      <p:ext uri="{19B8F6BF-5375-455C-9EA6-DF929625EA0E}">
        <p15:presenceInfo xmlns:p15="http://schemas.microsoft.com/office/powerpoint/2012/main" userId="S::kim.kamins@umassmed.edu::b9ee0de9-68a3-44c9-ae3a-5ee43d61b20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DCF4"/>
    <a:srgbClr val="272F6B"/>
    <a:srgbClr val="F68443"/>
    <a:srgbClr val="7A50A3"/>
    <a:srgbClr val="669D4E"/>
    <a:srgbClr val="8B65AF"/>
    <a:srgbClr val="633092"/>
    <a:srgbClr val="669D4D"/>
    <a:srgbClr val="5395DC"/>
    <a:srgbClr val="FFFD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29" autoAdjust="0"/>
    <p:restoredTop sz="91021" autoAdjust="0"/>
  </p:normalViewPr>
  <p:slideViewPr>
    <p:cSldViewPr snapToGrid="0">
      <p:cViewPr varScale="1">
        <p:scale>
          <a:sx n="93" d="100"/>
          <a:sy n="93" d="100"/>
        </p:scale>
        <p:origin x="1284" y="84"/>
      </p:cViewPr>
      <p:guideLst>
        <p:guide orient="horz" pos="288"/>
        <p:guide/>
        <p:guide orient="horz"/>
        <p:guide orient="horz" pos="43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FY26 Q1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FY26 Q1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2D9-4672-9160-61690E2D36B5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2D9-4672-9160-61690E2D36B5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2D9-4672-9160-61690E2D36B5}"/>
              </c:ext>
            </c:extLst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2D9-4672-9160-61690E2D36B5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2D9-4672-9160-61690E2D36B5}"/>
              </c:ext>
            </c:extLst>
          </c:dPt>
          <c:dLbls>
            <c:dLbl>
              <c:idx val="0"/>
              <c:layout>
                <c:manualLayout>
                  <c:x val="5.1188299817184646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D9-4672-9160-61690E2D36B5}"/>
                </c:ext>
              </c:extLst>
            </c:dLbl>
            <c:dLbl>
              <c:idx val="3"/>
              <c:layout>
                <c:manualLayout>
                  <c:x val="-8.0438756855575888E-2"/>
                  <c:y val="-5.267491077409319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2D9-4672-9160-61690E2D36B5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rgbClr val="000000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'Q1 Percentages-FY26'!$AF$37:$AF$41</c:f>
              <c:strCache>
                <c:ptCount val="5"/>
                <c:pt idx="0">
                  <c:v>Reimbursable Admin</c:v>
                </c:pt>
                <c:pt idx="1">
                  <c:v>Reimbursable Direct  IEP</c:v>
                </c:pt>
                <c:pt idx="2">
                  <c:v>Reimbursable Direct Non-IEP</c:v>
                </c:pt>
                <c:pt idx="3">
                  <c:v>Non-Reimb Educ/Other</c:v>
                </c:pt>
                <c:pt idx="4">
                  <c:v>Other/PTO</c:v>
                </c:pt>
              </c:strCache>
            </c:strRef>
          </c:cat>
          <c:val>
            <c:numRef>
              <c:f>'Q1 Percentages-FY26'!$AG$37:$AG$41</c:f>
              <c:numCache>
                <c:formatCode>0.00%</c:formatCode>
                <c:ptCount val="5"/>
                <c:pt idx="0">
                  <c:v>7.8067920443782982E-2</c:v>
                </c:pt>
                <c:pt idx="1">
                  <c:v>0.1721012041672304</c:v>
                </c:pt>
                <c:pt idx="2">
                  <c:v>7.1844134758490052E-2</c:v>
                </c:pt>
                <c:pt idx="3">
                  <c:v>0.50033824922202674</c:v>
                </c:pt>
                <c:pt idx="4">
                  <c:v>0.17764849140846975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2D9-4672-9160-61690E2D36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FY26 Q2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chemeClr val="accent3"/>
            </a:solidFill>
          </c:spPr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503-48E8-8520-EECFA1A3F4D4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503-48E8-8520-EECFA1A3F4D4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503-48E8-8520-EECFA1A3F4D4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503-48E8-8520-EECFA1A3F4D4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503-48E8-8520-EECFA1A3F4D4}"/>
              </c:ext>
            </c:extLst>
          </c:dPt>
          <c:dLbls>
            <c:dLbl>
              <c:idx val="1"/>
              <c:layout>
                <c:manualLayout>
                  <c:x val="-2.1602253608331255E-2"/>
                  <c:y val="9.876545770142450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503-48E8-8520-EECFA1A3F4D4}"/>
                </c:ext>
              </c:extLst>
            </c:dLbl>
            <c:dLbl>
              <c:idx val="2"/>
              <c:layout>
                <c:manualLayout>
                  <c:x val="-0.11148272017837241"/>
                  <c:y val="-1.388888888888905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503-48E8-8520-EECFA1A3F4D4}"/>
                </c:ext>
              </c:extLst>
            </c:dLbl>
            <c:dLbl>
              <c:idx val="3"/>
              <c:layout>
                <c:manualLayout>
                  <c:x val="-5.3541270616491325E-2"/>
                  <c:y val="-0.1296295336196581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503-48E8-8520-EECFA1A3F4D4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Sheet3!$J$18:$J$22</c:f>
              <c:strCache>
                <c:ptCount val="5"/>
                <c:pt idx="0">
                  <c:v>Reimbursable Admin</c:v>
                </c:pt>
                <c:pt idx="1">
                  <c:v>Reimbursable Direct  IEP</c:v>
                </c:pt>
                <c:pt idx="2">
                  <c:v>Reimbursable Direct Non-IEP</c:v>
                </c:pt>
                <c:pt idx="3">
                  <c:v>Non-Reimb Educ/Other</c:v>
                </c:pt>
                <c:pt idx="4">
                  <c:v>Other/PTO</c:v>
                </c:pt>
              </c:strCache>
            </c:strRef>
          </c:cat>
          <c:val>
            <c:numRef>
              <c:f>Sheet3!$K$18:$K$22</c:f>
              <c:numCache>
                <c:formatCode>0.00%</c:formatCode>
                <c:ptCount val="5"/>
                <c:pt idx="0">
                  <c:v>5.9931052771148234E-2</c:v>
                </c:pt>
                <c:pt idx="1">
                  <c:v>0.19026783346592416</c:v>
                </c:pt>
                <c:pt idx="2">
                  <c:v>9.3609122248740392E-2</c:v>
                </c:pt>
                <c:pt idx="3">
                  <c:v>2.9037390612569609E-2</c:v>
                </c:pt>
                <c:pt idx="4">
                  <c:v>0.18019093078758949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503-48E8-8520-EECFA1A3F4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3"/>
            </a:solidFill>
          </c:spPr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7B7-4B29-AD93-8D130A7F77B2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7B7-4B29-AD93-8D130A7F77B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7B7-4B29-AD93-8D130A7F77B2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7B7-4B29-AD93-8D130A7F77B2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7B7-4B29-AD93-8D130A7F77B2}"/>
              </c:ext>
            </c:extLst>
          </c:dPt>
          <c:dPt>
            <c:idx val="5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7B7-4B29-AD93-8D130A7F77B2}"/>
              </c:ext>
            </c:extLst>
          </c:dPt>
          <c:dLbls>
            <c:dLbl>
              <c:idx val="0"/>
              <c:layout>
                <c:manualLayout>
                  <c:x val="0.11666666666666667"/>
                  <c:y val="2.314814814814812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7B7-4B29-AD93-8D130A7F77B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7B7-4B29-AD93-8D130A7F77B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7B7-4B29-AD93-8D130A7F77B2}"/>
                </c:ext>
              </c:extLst>
            </c:dLbl>
            <c:dLbl>
              <c:idx val="3"/>
              <c:layout>
                <c:manualLayout>
                  <c:x val="0.12222222222222212"/>
                  <c:y val="-7.870370370370370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7B7-4B29-AD93-8D130A7F77B2}"/>
                </c:ext>
              </c:extLst>
            </c:dLbl>
            <c:dLbl>
              <c:idx val="4"/>
              <c:layout>
                <c:manualLayout>
                  <c:x val="-8.3412510936132986E-2"/>
                  <c:y val="5.092592592592592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7B7-4B29-AD93-8D130A7F77B2}"/>
                </c:ext>
              </c:extLst>
            </c:dLbl>
            <c:dLbl>
              <c:idx val="5"/>
              <c:layout>
                <c:manualLayout>
                  <c:x val="-0.13888888888888892"/>
                  <c:y val="6.481481481481481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7B7-4B29-AD93-8D130A7F77B2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Sheet2!$AF$1:$AK$1</c:f>
              <c:strCache>
                <c:ptCount val="5"/>
                <c:pt idx="0">
                  <c:v>Reimbursable Admin</c:v>
                </c:pt>
                <c:pt idx="1">
                  <c:v>Reimbursable Direct IEP</c:v>
                </c:pt>
                <c:pt idx="2">
                  <c:v>Reimbursable Direct Non-IEP</c:v>
                </c:pt>
                <c:pt idx="3">
                  <c:v>Non-Reimb Educ/Other</c:v>
                </c:pt>
                <c:pt idx="4">
                  <c:v>Other/PTO</c:v>
                </c:pt>
              </c:strCache>
            </c:strRef>
          </c:cat>
          <c:val>
            <c:numRef>
              <c:f>Sheet2!$AF$20:$AK$20</c:f>
              <c:numCache>
                <c:formatCode>0.00%</c:formatCode>
                <c:ptCount val="5"/>
                <c:pt idx="0">
                  <c:v>4.0404040404040407E-2</c:v>
                </c:pt>
                <c:pt idx="1">
                  <c:v>1.6161616161616162E-3</c:v>
                </c:pt>
                <c:pt idx="2">
                  <c:v>8.0808080808080808E-4</c:v>
                </c:pt>
                <c:pt idx="3">
                  <c:v>0.72888888888888892</c:v>
                </c:pt>
                <c:pt idx="4">
                  <c:v>0.16767676767676767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7B7-4B29-AD93-8D130A7F77B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1E3-4562-88EA-9F7A9B2B1DDB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1E3-4562-88EA-9F7A9B2B1DDB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1E3-4562-88EA-9F7A9B2B1DDB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1E3-4562-88EA-9F7A9B2B1DDB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1E3-4562-88EA-9F7A9B2B1DDB}"/>
              </c:ext>
            </c:extLst>
          </c:dPt>
          <c:dLbls>
            <c:dLbl>
              <c:idx val="0"/>
              <c:layout>
                <c:manualLayout>
                  <c:x val="0.11388893707645248"/>
                  <c:y val="2.393970963205734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E3-4562-88EA-9F7A9B2B1DDB}"/>
                </c:ext>
              </c:extLst>
            </c:dLbl>
            <c:dLbl>
              <c:idx val="1"/>
              <c:layout>
                <c:manualLayout>
                  <c:x val="7.7777823130778898E-2"/>
                  <c:y val="0.108552445557581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1E3-4562-88EA-9F7A9B2B1DDB}"/>
                </c:ext>
              </c:extLst>
            </c:dLbl>
            <c:dLbl>
              <c:idx val="3"/>
              <c:layout>
                <c:manualLayout>
                  <c:x val="-6.1111001749781277E-2"/>
                  <c:y val="-6.018518518518518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303477690288711"/>
                      <c:h val="0.186041484397783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71E3-4562-88EA-9F7A9B2B1DDB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Sheet2!$AF$1:$AK$1</c:f>
              <c:strCache>
                <c:ptCount val="5"/>
                <c:pt idx="0">
                  <c:v>Reimbursable Admin</c:v>
                </c:pt>
                <c:pt idx="1">
                  <c:v>Reimbursable Direct IEP</c:v>
                </c:pt>
                <c:pt idx="2">
                  <c:v>Reimbursable Direct Non-IEP</c:v>
                </c:pt>
                <c:pt idx="3">
                  <c:v>Non-Reimb Educ/Other</c:v>
                </c:pt>
                <c:pt idx="4">
                  <c:v>Other/PTO</c:v>
                </c:pt>
              </c:strCache>
            </c:strRef>
          </c:cat>
          <c:val>
            <c:numRef>
              <c:f>Sheet2!$AF$22:$AK$22</c:f>
              <c:numCache>
                <c:formatCode>0.00%</c:formatCode>
                <c:ptCount val="5"/>
                <c:pt idx="0">
                  <c:v>6.3650920736589275E-2</c:v>
                </c:pt>
                <c:pt idx="1">
                  <c:v>7.6060848678943152E-2</c:v>
                </c:pt>
                <c:pt idx="2">
                  <c:v>0.23578863090472377</c:v>
                </c:pt>
                <c:pt idx="3">
                  <c:v>0.40392313851080863</c:v>
                </c:pt>
                <c:pt idx="4">
                  <c:v>0.1965572457966373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1E3-4562-88EA-9F7A9B2B1D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8C1-49A4-8E99-04AF9B5BAB10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8C1-49A4-8E99-04AF9B5BAB10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8C1-49A4-8E99-04AF9B5BAB10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8C1-49A4-8E99-04AF9B5BAB10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8C1-49A4-8E99-04AF9B5BAB10}"/>
              </c:ext>
            </c:extLst>
          </c:dPt>
          <c:dLbls>
            <c:dLbl>
              <c:idx val="0"/>
              <c:layout>
                <c:manualLayout>
                  <c:x val="0.10638165815105428"/>
                  <c:y val="2.150537634408602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8C1-49A4-8E99-04AF9B5BAB10}"/>
                </c:ext>
              </c:extLst>
            </c:dLbl>
            <c:dLbl>
              <c:idx val="1"/>
              <c:layout>
                <c:manualLayout>
                  <c:x val="7.6447851743469325E-2"/>
                  <c:y val="0.1239545762424857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8C1-49A4-8E99-04AF9B5BAB10}"/>
                </c:ext>
              </c:extLst>
            </c:dLbl>
            <c:dLbl>
              <c:idx val="3"/>
              <c:layout>
                <c:manualLayout>
                  <c:x val="-8.6363003203788827E-2"/>
                  <c:y val="-4.629629629629646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8C1-49A4-8E99-04AF9B5BAB10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Sheet3!$K$2:$O$2</c:f>
              <c:strCache>
                <c:ptCount val="5"/>
                <c:pt idx="0">
                  <c:v>Reimbursable Admin</c:v>
                </c:pt>
                <c:pt idx="1">
                  <c:v>Reimbursable Direct IEP</c:v>
                </c:pt>
                <c:pt idx="2">
                  <c:v>Reimbursable Direct Non-IEP</c:v>
                </c:pt>
                <c:pt idx="3">
                  <c:v>Non-Reimb Educ/Other</c:v>
                </c:pt>
                <c:pt idx="4">
                  <c:v>Other/PTO</c:v>
                </c:pt>
              </c:strCache>
            </c:strRef>
          </c:cat>
          <c:val>
            <c:numRef>
              <c:f>Sheet3!$K$5:$O$5</c:f>
              <c:numCache>
                <c:formatCode>0.00%</c:formatCode>
                <c:ptCount val="5"/>
                <c:pt idx="0">
                  <c:v>5.1764705882352942E-2</c:v>
                </c:pt>
                <c:pt idx="1">
                  <c:v>0.10823529411764705</c:v>
                </c:pt>
                <c:pt idx="2">
                  <c:v>0.15764705882352942</c:v>
                </c:pt>
                <c:pt idx="3">
                  <c:v>0.46352941176470586</c:v>
                </c:pt>
                <c:pt idx="4">
                  <c:v>0.17882352941176471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8C1-49A4-8E99-04AF9B5BAB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E35-44B1-B80C-9C54C36F85E1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E35-44B1-B80C-9C54C36F85E1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E35-44B1-B80C-9C54C36F85E1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E35-44B1-B80C-9C54C36F85E1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E35-44B1-B80C-9C54C36F85E1}"/>
              </c:ext>
            </c:extLst>
          </c:dPt>
          <c:dLbls>
            <c:dLbl>
              <c:idx val="0"/>
              <c:layout>
                <c:manualLayout>
                  <c:x val="-0.2556328159698375"/>
                  <c:y val="1.3988811594279523E-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18398"/>
                        <a:gd name="adj2" fmla="val 26135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3E35-44B1-B80C-9C54C36F85E1}"/>
                </c:ext>
              </c:extLst>
            </c:dLbl>
            <c:dLbl>
              <c:idx val="1"/>
              <c:layout>
                <c:manualLayout>
                  <c:x val="6.8713127271719562E-2"/>
                  <c:y val="6.2911761220018222E-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86274"/>
                        <a:gd name="adj2" fmla="val 14225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3E35-44B1-B80C-9C54C36F85E1}"/>
                </c:ext>
              </c:extLst>
            </c:dLbl>
            <c:dLbl>
              <c:idx val="2"/>
              <c:layout>
                <c:manualLayout>
                  <c:x val="5.4389731771381324E-2"/>
                  <c:y val="0.13348498526879005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84587"/>
                        <a:gd name="adj2" fmla="val -38899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3E35-44B1-B80C-9C54C36F85E1}"/>
                </c:ext>
              </c:extLst>
            </c:dLbl>
            <c:dLbl>
              <c:idx val="3"/>
              <c:layout>
                <c:manualLayout>
                  <c:x val="-0.28345143809920803"/>
                  <c:y val="-6.9444444444444531E-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92195"/>
                        <a:gd name="adj2" fmla="val -11784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3E35-44B1-B80C-9C54C36F85E1}"/>
                </c:ext>
              </c:extLst>
            </c:dLbl>
            <c:dLbl>
              <c:idx val="4"/>
              <c:layout>
                <c:manualLayout>
                  <c:x val="-6.1827471769449062E-2"/>
                  <c:y val="0.10126430287923165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70062"/>
                        <a:gd name="adj2" fmla="val 47533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9-3E35-44B1-B80C-9C54C36F85E1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Sheet3!$K$2:$O$2</c:f>
              <c:strCache>
                <c:ptCount val="5"/>
                <c:pt idx="0">
                  <c:v>Reimbursable Admin</c:v>
                </c:pt>
                <c:pt idx="1">
                  <c:v>Reimbursable Direct IEP</c:v>
                </c:pt>
                <c:pt idx="2">
                  <c:v>Reimbursable Direct Non-IEP</c:v>
                </c:pt>
                <c:pt idx="3">
                  <c:v>Non-Reimb Educ/Other</c:v>
                </c:pt>
                <c:pt idx="4">
                  <c:v>Other/PTO</c:v>
                </c:pt>
              </c:strCache>
            </c:strRef>
          </c:cat>
          <c:val>
            <c:numRef>
              <c:f>Sheet3!$K$8:$O$8</c:f>
              <c:numCache>
                <c:formatCode>0.00%</c:formatCode>
                <c:ptCount val="5"/>
                <c:pt idx="0">
                  <c:v>5.7333333333333333E-2</c:v>
                </c:pt>
                <c:pt idx="1">
                  <c:v>3.8666666666666669E-2</c:v>
                </c:pt>
                <c:pt idx="2">
                  <c:v>6.8000000000000005E-2</c:v>
                </c:pt>
                <c:pt idx="3">
                  <c:v>0.628</c:v>
                </c:pt>
                <c:pt idx="4">
                  <c:v>0.18933333333333333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E35-44B1-B80C-9C54C36F85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7CE-4219-AE5D-3ACE42EC9B5E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7CE-4219-AE5D-3ACE42EC9B5E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7CE-4219-AE5D-3ACE42EC9B5E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7CE-4219-AE5D-3ACE42EC9B5E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7CE-4219-AE5D-3ACE42EC9B5E}"/>
              </c:ext>
            </c:extLst>
          </c:dPt>
          <c:dLbls>
            <c:dLbl>
              <c:idx val="0"/>
              <c:layout>
                <c:manualLayout>
                  <c:x val="4.085422071573163E-2"/>
                  <c:y val="2.6335593010160356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CE-4219-AE5D-3ACE42EC9B5E}"/>
                </c:ext>
              </c:extLst>
            </c:dLbl>
            <c:dLbl>
              <c:idx val="1"/>
              <c:layout>
                <c:manualLayout>
                  <c:x val="3.6481717565638234E-2"/>
                  <c:y val="7.989513871910726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7CE-4219-AE5D-3ACE42EC9B5E}"/>
                </c:ext>
              </c:extLst>
            </c:dLbl>
            <c:dLbl>
              <c:idx val="2"/>
              <c:layout>
                <c:manualLayout>
                  <c:x val="0.12656668771602964"/>
                  <c:y val="-0.15740742468798016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79395"/>
                        <a:gd name="adj2" fmla="val -1845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27CE-4219-AE5D-3ACE42EC9B5E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Sheet3!$K$2:$O$2</c:f>
              <c:strCache>
                <c:ptCount val="5"/>
                <c:pt idx="0">
                  <c:v>Reimbursable Admin</c:v>
                </c:pt>
                <c:pt idx="1">
                  <c:v>Reimbursable Direct IEP</c:v>
                </c:pt>
                <c:pt idx="2">
                  <c:v>Reimbursable Direct Non-IEP</c:v>
                </c:pt>
                <c:pt idx="3">
                  <c:v>Non-Reimb Educ/Other</c:v>
                </c:pt>
                <c:pt idx="4">
                  <c:v>Other/PTO</c:v>
                </c:pt>
              </c:strCache>
            </c:strRef>
          </c:cat>
          <c:val>
            <c:numRef>
              <c:f>Sheet3!$K$9:$O$9</c:f>
              <c:numCache>
                <c:formatCode>0.00%</c:formatCode>
                <c:ptCount val="5"/>
                <c:pt idx="0">
                  <c:v>9.3107617896009673E-2</c:v>
                </c:pt>
                <c:pt idx="1">
                  <c:v>7.7388149939540504E-2</c:v>
                </c:pt>
                <c:pt idx="2">
                  <c:v>0.53808948004836754</c:v>
                </c:pt>
                <c:pt idx="3">
                  <c:v>7.9806529625151154E-2</c:v>
                </c:pt>
                <c:pt idx="4">
                  <c:v>0.18621523579201935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7CE-4219-AE5D-3ACE42EC9B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accent3"/>
            </a:solidFill>
          </c:spPr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BE2-406A-9DD6-49998797DC2B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BE2-406A-9DD6-49998797DC2B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BE2-406A-9DD6-49998797DC2B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BE2-406A-9DD6-49998797DC2B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BE2-406A-9DD6-49998797DC2B}"/>
              </c:ext>
            </c:extLst>
          </c:dPt>
          <c:dLbls>
            <c:dLbl>
              <c:idx val="0"/>
              <c:layout>
                <c:manualLayout>
                  <c:x val="8.4137278211660005E-2"/>
                  <c:y val="2.26615803017335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BE2-406A-9DD6-49998797DC2B}"/>
                </c:ext>
              </c:extLst>
            </c:dLbl>
            <c:dLbl>
              <c:idx val="2"/>
              <c:layout>
                <c:manualLayout>
                  <c:x val="-7.2403230297967136E-2"/>
                  <c:y val="-1.851851851851868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BE2-406A-9DD6-49998797DC2B}"/>
                </c:ext>
              </c:extLst>
            </c:dLbl>
            <c:dLbl>
              <c:idx val="3"/>
              <c:layout>
                <c:manualLayout>
                  <c:x val="-3.0632135895293788E-2"/>
                  <c:y val="-9.722222222222230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BE2-406A-9DD6-49998797DC2B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Sheet3!$K$2:$O$2</c:f>
              <c:strCache>
                <c:ptCount val="5"/>
                <c:pt idx="0">
                  <c:v>Reimbursable Admin</c:v>
                </c:pt>
                <c:pt idx="1">
                  <c:v>Reimbursable Direct IEP</c:v>
                </c:pt>
                <c:pt idx="2">
                  <c:v>Reimbursable Direct Non-IEP</c:v>
                </c:pt>
                <c:pt idx="3">
                  <c:v>Non-Reimb Educ/Other</c:v>
                </c:pt>
                <c:pt idx="4">
                  <c:v>Other/PTO</c:v>
                </c:pt>
              </c:strCache>
            </c:strRef>
          </c:cat>
          <c:val>
            <c:numRef>
              <c:f>Sheet3!$K$12:$O$12</c:f>
              <c:numCache>
                <c:formatCode>0.00%</c:formatCode>
                <c:ptCount val="5"/>
                <c:pt idx="0">
                  <c:v>7.5126508369015174E-2</c:v>
                </c:pt>
                <c:pt idx="1">
                  <c:v>0.48306734137796808</c:v>
                </c:pt>
                <c:pt idx="2">
                  <c:v>4.4764499805371741E-2</c:v>
                </c:pt>
                <c:pt idx="3">
                  <c:v>0.21720513818606463</c:v>
                </c:pt>
                <c:pt idx="4">
                  <c:v>0.17633320358115998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BE2-406A-9DD6-49998797DC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8A775-8375-3E4A-851E-8D8B29BA1AE0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126F4-1B20-8E42-9C20-5166BAF69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27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126F4-1B20-8E42-9C20-5166BAF691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91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71264-BFC8-4596-6AC9-7AADA9589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59379B-ACAD-1724-8BC7-9E94148C03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2CA6D1-6B02-7FDE-BE9B-25ECF4667E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F5B76-CAAF-BF3B-50DB-C5518E2049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126F4-1B20-8E42-9C20-5166BAF691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4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400B8BE-932D-9B50-4E10-8FFA1AC70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763000" y="0"/>
            <a:ext cx="3429000" cy="6858000"/>
            <a:chOff x="8694024" y="0"/>
            <a:chExt cx="3429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0EB7065-EE1D-C187-F71B-655CA08C0D54}"/>
                </a:ext>
              </a:extLst>
            </p:cNvPr>
            <p:cNvSpPr/>
            <p:nvPr userDrawn="1"/>
          </p:nvSpPr>
          <p:spPr>
            <a:xfrm>
              <a:off x="8694024" y="0"/>
              <a:ext cx="3429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E34ECCD-435B-44B8-6E42-67D372D291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l="75299" t="31395" r="8643" b="31594"/>
            <a:stretch/>
          </p:blipFill>
          <p:spPr>
            <a:xfrm>
              <a:off x="8694024" y="1567607"/>
              <a:ext cx="3429000" cy="5290393"/>
            </a:xfrm>
            <a:prstGeom prst="rect">
              <a:avLst/>
            </a:prstGeom>
          </p:spPr>
        </p:pic>
      </p:grpSp>
      <p:pic>
        <p:nvPicPr>
          <p:cNvPr id="8" name="Picture 12" descr="UMass Chan Medical School and For Health Consulting">
            <a:extLst>
              <a:ext uri="{FF2B5EF4-FFF2-40B4-BE49-F238E27FC236}">
                <a16:creationId xmlns:a16="http://schemas.microsoft.com/office/drawing/2014/main" id="{D5FCB68D-9837-41E4-8AE3-53EC87056C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46595" y="369648"/>
            <a:ext cx="2061810" cy="12540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D497F4-685D-B1FC-2756-C26010A7BD29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914397" y="457200"/>
            <a:ext cx="7010403" cy="2393519"/>
          </a:xfrm>
        </p:spPr>
        <p:txBody>
          <a:bodyPr bIns="91440" anchor="b" anchorCtr="0"/>
          <a:lstStyle>
            <a:lvl1pPr algn="l">
              <a:defRPr sz="4500"/>
            </a:lvl1pPr>
          </a:lstStyle>
          <a:p>
            <a:r>
              <a:rPr lang="en-US" dirty="0"/>
              <a:t>Click to edit Presentation title – up to three lines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2EAA7-B520-AEBF-1092-7EA663838982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914397" y="3124862"/>
            <a:ext cx="7010405" cy="1184843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text – 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85B44-9CC3-226C-2FAB-3F231556CAA5}"/>
              </a:ext>
            </a:extLst>
          </p:cNvPr>
          <p:cNvSpPr txBox="1"/>
          <p:nvPr/>
        </p:nvSpPr>
        <p:spPr>
          <a:xfrm>
            <a:off x="4758131" y="4392414"/>
            <a:ext cx="2305433" cy="3203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000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Partnership With: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2537CB0-1895-4A05-1217-D629DD88DC40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758132" y="4762500"/>
            <a:ext cx="3166668" cy="171661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name – 16 pt. bold name – then add soft return, next line – add job title 14 </a:t>
            </a:r>
            <a:r>
              <a:rPr lang="en-US" dirty="0" err="1"/>
              <a:t>pt</a:t>
            </a:r>
            <a:r>
              <a:rPr lang="en-US" dirty="0"/>
              <a:t> regular font. For more than one name/title: add full return in between sets of name/title 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D5585307-1B27-C080-B941-003373489B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09544" y="6093980"/>
            <a:ext cx="1825255" cy="353236"/>
          </a:xfrm>
        </p:spPr>
        <p:txBody>
          <a:bodyPr anchor="b" anchorCtr="0"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F1BB7E-94D8-EF97-3612-B4484EE4BBFE}"/>
              </a:ext>
            </a:extLst>
          </p:cNvPr>
          <p:cNvSpPr txBox="1"/>
          <p:nvPr userDrawn="1"/>
        </p:nvSpPr>
        <p:spPr>
          <a:xfrm>
            <a:off x="914397" y="4392414"/>
            <a:ext cx="2305433" cy="3203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2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0008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by: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64822409-1EFC-7C86-798A-2FDCD0BB7A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4397" y="4762499"/>
            <a:ext cx="3166668" cy="171661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name – 16 pt. bold name – then add soft return, next line – add job title 14 </a:t>
            </a:r>
            <a:r>
              <a:rPr lang="en-US" dirty="0" err="1"/>
              <a:t>pt</a:t>
            </a:r>
            <a:r>
              <a:rPr lang="en-US" dirty="0"/>
              <a:t> regular font. For more than one name/title: add full return in between sets of name/title </a:t>
            </a:r>
          </a:p>
        </p:txBody>
      </p:sp>
    </p:spTree>
    <p:extLst>
      <p:ext uri="{BB962C8B-B14F-4D97-AF65-F5344CB8AC3E}">
        <p14:creationId xmlns:p14="http://schemas.microsoft.com/office/powerpoint/2010/main" val="4148880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32" userDrawn="1">
          <p15:clr>
            <a:srgbClr val="FBAE40"/>
          </p15:clr>
        </p15:guide>
        <p15:guide id="2" orient="horz" pos="3000" userDrawn="1">
          <p15:clr>
            <a:srgbClr val="FBAE40"/>
          </p15:clr>
        </p15:guide>
        <p15:guide id="3" pos="52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384CAC-762F-E5E0-D9A5-2D9F20AAD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9" y="457201"/>
            <a:ext cx="8503921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3CBD9557-3989-DB42-8264-45C833156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6388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758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384CAC-762F-E5E0-D9A5-2D9F20AAD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1CE58263-BA34-3AC0-1DD8-FB3BBA9AA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60960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5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4" orient="horz" pos="91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 Blank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36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4" orient="horz" pos="86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Title and Content - 1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371604"/>
              <a:ext cx="12192000" cy="5029195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CC650DAC-D85C-7EFC-46DA-0DA7CCB194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28800"/>
            <a:ext cx="1082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496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4032" userDrawn="1">
          <p15:clr>
            <a:srgbClr val="FBAE40"/>
          </p15:clr>
        </p15:guide>
        <p15:guide id="5" orient="horz" pos="374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2-line Title and Content - 1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9">
            <a:extLst>
              <a:ext uri="{FF2B5EF4-FFF2-40B4-BE49-F238E27FC236}">
                <a16:creationId xmlns:a16="http://schemas.microsoft.com/office/drawing/2014/main" id="{0E9B9229-DC79-DE18-F6E5-62F5A8538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0" y="1828805"/>
            <a:ext cx="12192000" cy="4571995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txBody>
          <a:bodyPr vert="horz" lIns="457200" tIns="393192" rIns="45720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384CAC-762F-E5E0-D9A5-2D9F20AAD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457200"/>
            <a:ext cx="9144000" cy="136064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00FD15C9-EE1D-1C45-2454-D5C6DC4CC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 userDrawn="1">
            <p:ph sz="quarter" idx="17"/>
          </p:nvPr>
        </p:nvSpPr>
        <p:spPr>
          <a:xfrm>
            <a:off x="914400" y="2286001"/>
            <a:ext cx="10820400" cy="36611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028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4032" userDrawn="1">
          <p15:clr>
            <a:srgbClr val="FBAE40"/>
          </p15:clr>
        </p15:guide>
        <p15:guide id="5" orient="horz" pos="864" userDrawn="1">
          <p15:clr>
            <a:srgbClr val="FBAE40"/>
          </p15:clr>
        </p15:guide>
        <p15:guide id="6" orient="horz" pos="374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Title and Content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371604"/>
              <a:ext cx="12192000" cy="5029195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4CCBBDC5-E99D-0217-8F22-960ED3352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28800"/>
            <a:ext cx="4800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D7E35-B329-0056-ACF3-765F6104982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77000" y="1828800"/>
            <a:ext cx="4800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770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pos="4080" userDrawn="1">
          <p15:clr>
            <a:srgbClr val="FBAE40"/>
          </p15:clr>
        </p15:guide>
        <p15:guide id="5" orient="horz" pos="4032" userDrawn="1">
          <p15:clr>
            <a:srgbClr val="FBAE40"/>
          </p15:clr>
        </p15:guide>
        <p15:guide id="6" pos="3600" userDrawn="1">
          <p15:clr>
            <a:srgbClr val="FBAE40"/>
          </p15:clr>
        </p15:guide>
        <p15:guide id="7" orient="horz" pos="374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2-line Title and Content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9">
            <a:extLst>
              <a:ext uri="{FF2B5EF4-FFF2-40B4-BE49-F238E27FC236}">
                <a16:creationId xmlns:a16="http://schemas.microsoft.com/office/drawing/2014/main" id="{0E9B9229-DC79-DE18-F6E5-62F5A8538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0" y="1828805"/>
            <a:ext cx="12192000" cy="4571995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txBody>
          <a:bodyPr vert="horz" lIns="457200" tIns="393192" rIns="45720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384CAC-762F-E5E0-D9A5-2D9F20AAD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457200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63D6917E-E81C-F6C5-17F4-8D5D9B6D5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 userDrawn="1">
            <p:ph sz="quarter" idx="17"/>
          </p:nvPr>
        </p:nvSpPr>
        <p:spPr>
          <a:xfrm>
            <a:off x="914400" y="2286001"/>
            <a:ext cx="4800600" cy="36611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751543A5-4223-AA8B-1830-0DA1784F519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77001" y="2286001"/>
            <a:ext cx="4800600" cy="36611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706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4032" userDrawn="1">
          <p15:clr>
            <a:srgbClr val="FBAE40"/>
          </p15:clr>
        </p15:guide>
        <p15:guide id="5" orient="horz" pos="864" userDrawn="1">
          <p15:clr>
            <a:srgbClr val="FBAE40"/>
          </p15:clr>
        </p15:guide>
        <p15:guide id="6" pos="4080" userDrawn="1">
          <p15:clr>
            <a:srgbClr val="FBAE40"/>
          </p15:clr>
        </p15:guide>
        <p15:guide id="7" pos="3600" userDrawn="1">
          <p15:clr>
            <a:srgbClr val="FBAE40"/>
          </p15:clr>
        </p15:guide>
        <p15:guide id="8" orient="horz" pos="374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Title and Content - 3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D8BB489-CBA2-A6EF-4787-E0D72DF807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371601"/>
              <a:ext cx="12192000" cy="5029200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400" y="457201"/>
            <a:ext cx="9144000" cy="6653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 userDrawn="1">
            <p:ph sz="quarter" idx="17"/>
          </p:nvPr>
        </p:nvSpPr>
        <p:spPr>
          <a:xfrm>
            <a:off x="914400" y="1828801"/>
            <a:ext cx="2973721" cy="411834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1">
            <a:extLst>
              <a:ext uri="{FF2B5EF4-FFF2-40B4-BE49-F238E27FC236}">
                <a16:creationId xmlns:a16="http://schemas.microsoft.com/office/drawing/2014/main" id="{DD0BA0DA-2F5A-8E53-9EEF-D2AF9319E85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609139" y="1828801"/>
            <a:ext cx="2973721" cy="411834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1">
            <a:extLst>
              <a:ext uri="{FF2B5EF4-FFF2-40B4-BE49-F238E27FC236}">
                <a16:creationId xmlns:a16="http://schemas.microsoft.com/office/drawing/2014/main" id="{B546E314-CAF2-AF56-E874-604C7B7953E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303878" y="1828801"/>
            <a:ext cx="2973721" cy="411834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73934991-B8E8-0BA0-FFC7-CCC3C6E6D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83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688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4032">
          <p15:clr>
            <a:srgbClr val="FBAE40"/>
          </p15:clr>
        </p15:guide>
        <p15:guide id="5" orient="horz" pos="864">
          <p15:clr>
            <a:srgbClr val="FBAE40"/>
          </p15:clr>
        </p15:guide>
        <p15:guide id="6" pos="3840">
          <p15:clr>
            <a:srgbClr val="FBAE40"/>
          </p15:clr>
        </p15:guide>
        <p15:guide id="7" pos="4992">
          <p15:clr>
            <a:srgbClr val="FBAE40"/>
          </p15:clr>
        </p15:guide>
        <p15:guide id="8" orient="horz" pos="374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Title (2 lines) and Content - 3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828800"/>
              <a:ext cx="12192000" cy="4571999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457201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2286000"/>
            <a:ext cx="2970223" cy="3657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1">
            <a:extLst>
              <a:ext uri="{FF2B5EF4-FFF2-40B4-BE49-F238E27FC236}">
                <a16:creationId xmlns:a16="http://schemas.microsoft.com/office/drawing/2014/main" id="{065C14D9-C692-FF2A-601E-5E345A4FF73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610888" y="2286000"/>
            <a:ext cx="2970223" cy="3657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1">
            <a:extLst>
              <a:ext uri="{FF2B5EF4-FFF2-40B4-BE49-F238E27FC236}">
                <a16:creationId xmlns:a16="http://schemas.microsoft.com/office/drawing/2014/main" id="{252A443A-29E3-5AB3-F12D-2AAEEB32AC9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312632" y="2286000"/>
            <a:ext cx="2970223" cy="3657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B9057D5B-3E99-F715-B601-C594A92B2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11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pos="2688">
          <p15:clr>
            <a:srgbClr val="FBAE40"/>
          </p15:clr>
        </p15:guide>
        <p15:guide id="5" orient="horz" pos="4032">
          <p15:clr>
            <a:srgbClr val="FBAE40"/>
          </p15:clr>
        </p15:guide>
        <p15:guide id="6" pos="4992">
          <p15:clr>
            <a:srgbClr val="FBAE40"/>
          </p15:clr>
        </p15:guide>
        <p15:guide id="7" orient="horz" pos="1440">
          <p15:clr>
            <a:srgbClr val="FBAE40"/>
          </p15:clr>
        </p15:guide>
        <p15:guide id="8" orient="horz" pos="374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Horizontal split - multi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E6B6023A-3F37-4D77-74F7-CF265759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D8919540-6A10-A1BB-F93A-4586562C5956}"/>
              </a:ext>
            </a:extLst>
          </p:cNvPr>
          <p:cNvSpPr>
            <a:spLocks noGrp="1"/>
          </p:cNvSpPr>
          <p:nvPr userDrawn="1">
            <p:ph sz="quarter" idx="21"/>
          </p:nvPr>
        </p:nvSpPr>
        <p:spPr>
          <a:xfrm>
            <a:off x="914400" y="1447800"/>
            <a:ext cx="10820400" cy="1856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F5A5C8-586F-84E0-59DD-5F951DD2D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4610100" y="-1173160"/>
            <a:ext cx="2971800" cy="1219200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1">
            <a:extLst>
              <a:ext uri="{FF2B5EF4-FFF2-40B4-BE49-F238E27FC236}">
                <a16:creationId xmlns:a16="http://schemas.microsoft.com/office/drawing/2014/main" id="{D908892B-52D3-F09E-EE0D-988A58E7C79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914399" y="3881463"/>
            <a:ext cx="2286000" cy="2135429"/>
          </a:xfrm>
        </p:spPr>
        <p:txBody>
          <a:bodyPr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1">
            <a:extLst>
              <a:ext uri="{FF2B5EF4-FFF2-40B4-BE49-F238E27FC236}">
                <a16:creationId xmlns:a16="http://schemas.microsoft.com/office/drawing/2014/main" id="{9C189105-5DB8-C55D-57EE-8BCC18A4112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601757" y="3881463"/>
            <a:ext cx="2286000" cy="2135429"/>
          </a:xfrm>
        </p:spPr>
        <p:txBody>
          <a:bodyPr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1">
            <a:extLst>
              <a:ext uri="{FF2B5EF4-FFF2-40B4-BE49-F238E27FC236}">
                <a16:creationId xmlns:a16="http://schemas.microsoft.com/office/drawing/2014/main" id="{037397EB-D9DE-2DC9-AE87-1FAADF7D6ED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296096" y="3881463"/>
            <a:ext cx="2286000" cy="2135429"/>
          </a:xfrm>
        </p:spPr>
        <p:txBody>
          <a:bodyPr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1">
            <a:extLst>
              <a:ext uri="{FF2B5EF4-FFF2-40B4-BE49-F238E27FC236}">
                <a16:creationId xmlns:a16="http://schemas.microsoft.com/office/drawing/2014/main" id="{941EAFF7-3E4D-67B3-5EEA-FC2471831E2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983454" y="3881463"/>
            <a:ext cx="2286000" cy="2135429"/>
          </a:xfrm>
        </p:spPr>
        <p:txBody>
          <a:bodyPr/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6388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545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  <p15:guide id="4" orient="horz" pos="4032" userDrawn="1">
          <p15:clr>
            <a:srgbClr val="FBAE40"/>
          </p15:clr>
        </p15:guide>
        <p15:guide id="5" orient="horz" pos="91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81DE8DB-BF12-6B93-4E1B-C8AA18649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678388" y="0"/>
            <a:ext cx="2513612" cy="6858001"/>
            <a:chOff x="8694024" y="0"/>
            <a:chExt cx="2513612" cy="685800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FDF31F0-9686-41D5-DC2F-F5CB977332C6}"/>
                </a:ext>
              </a:extLst>
            </p:cNvPr>
            <p:cNvSpPr/>
            <p:nvPr userDrawn="1"/>
          </p:nvSpPr>
          <p:spPr>
            <a:xfrm>
              <a:off x="8694024" y="0"/>
              <a:ext cx="251361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693708D-9790-2855-5B74-C27DD1104C3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 l="76726" t="31395" r="11503" b="31290"/>
            <a:stretch/>
          </p:blipFill>
          <p:spPr>
            <a:xfrm>
              <a:off x="8694024" y="1524063"/>
              <a:ext cx="2513612" cy="5333938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457201"/>
            <a:ext cx="8158350" cy="685800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5A8D6C-95DD-74C5-2256-08BD97DC5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269570" y="351576"/>
            <a:ext cx="1351044" cy="82173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C920045-A8F4-C990-C46B-4EE9B0628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1375704"/>
            <a:ext cx="11277600" cy="5025095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FE1D28-12D3-DD55-5039-2651C4ABEF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399" y="1828800"/>
            <a:ext cx="8158349" cy="4206240"/>
          </a:xfrm>
        </p:spPr>
        <p:txBody>
          <a:bodyPr/>
          <a:lstStyle>
            <a:lvl1pPr>
              <a:spcAft>
                <a:spcPts val="1500"/>
              </a:spcAft>
              <a:defRPr/>
            </a:lvl1pPr>
          </a:lstStyle>
          <a:p>
            <a:pPr lvl="0"/>
            <a:r>
              <a:rPr lang="en-US" dirty="0"/>
              <a:t>Click to items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6388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2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 userDrawn="1">
          <p15:clr>
            <a:srgbClr val="FBAE40"/>
          </p15:clr>
        </p15:guide>
        <p15:guide id="2" orient="horz" pos="403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Title and Content (Blue Bar-2 line) - 1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371606"/>
              <a:ext cx="12192000" cy="1144884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4C2205E7-83E6-16F1-7E00-28A551B37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371605"/>
            <a:ext cx="10820400" cy="1144885"/>
          </a:xfrm>
        </p:spPr>
        <p:txBody>
          <a:bodyPr anchor="ctr" anchorCtr="0"/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382338F2-6036-67DA-F067-8ABD90F4E97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4400" y="2971801"/>
            <a:ext cx="108204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93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864">
          <p15:clr>
            <a:srgbClr val="FBAE40"/>
          </p15:clr>
        </p15:guide>
        <p15:guide id="4" orient="horz" pos="4032">
          <p15:clr>
            <a:srgbClr val="FBAE40"/>
          </p15:clr>
        </p15:guide>
        <p15:guide id="5" orient="horz" pos="1872">
          <p15:clr>
            <a:srgbClr val="FBAE40"/>
          </p15:clr>
        </p15:guide>
        <p15:guide id="6" orient="horz" pos="388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Title (2 line) and Content (Blue Bar-2 line) - 1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833748"/>
              <a:ext cx="12192000" cy="1144884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8" y="457200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4C2205E7-83E6-16F1-7E00-28A551B37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33749"/>
            <a:ext cx="10820400" cy="1144884"/>
          </a:xfrm>
        </p:spPr>
        <p:txBody>
          <a:bodyPr anchor="ctr" anchorCtr="0"/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382338F2-6036-67DA-F067-8ABD90F4E97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4400" y="3440777"/>
            <a:ext cx="10820400" cy="27314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761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4032">
          <p15:clr>
            <a:srgbClr val="FBAE40"/>
          </p15:clr>
        </p15:guide>
        <p15:guide id="5" orient="horz" pos="1872">
          <p15:clr>
            <a:srgbClr val="FBAE40"/>
          </p15:clr>
        </p15:guide>
        <p15:guide id="6" orient="horz" pos="3888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Title and Content (Blue Bar-2 line)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371606"/>
              <a:ext cx="12192000" cy="1144884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637F4C8B-B5E9-06D7-20BF-4CB31C150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371606"/>
            <a:ext cx="10820400" cy="1144884"/>
          </a:xfrm>
        </p:spPr>
        <p:txBody>
          <a:bodyPr anchor="ctr" anchorCtr="0"/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382338F2-6036-67DA-F067-8ABD90F4E97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4400" y="2971801"/>
            <a:ext cx="4804348" cy="32004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1">
            <a:extLst>
              <a:ext uri="{FF2B5EF4-FFF2-40B4-BE49-F238E27FC236}">
                <a16:creationId xmlns:a16="http://schemas.microsoft.com/office/drawing/2014/main" id="{322EE0D1-2473-15C5-5D73-36487B80827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76999" y="2971801"/>
            <a:ext cx="4800601" cy="32004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002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4032">
          <p15:clr>
            <a:srgbClr val="FBAE40"/>
          </p15:clr>
        </p15:guide>
        <p15:guide id="5" orient="horz" pos="1872">
          <p15:clr>
            <a:srgbClr val="FBAE40"/>
          </p15:clr>
        </p15:guide>
        <p15:guide id="6" pos="4080">
          <p15:clr>
            <a:srgbClr val="FBAE40"/>
          </p15:clr>
        </p15:guide>
        <p15:guide id="7" pos="3600">
          <p15:clr>
            <a:srgbClr val="FBAE40"/>
          </p15:clr>
        </p15:guide>
        <p15:guide id="8" orient="horz" pos="3888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Title (2 line) and Content (Blue Bar-2 line)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828800"/>
              <a:ext cx="12192000" cy="1144884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8" y="457201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637F4C8B-B5E9-06D7-20BF-4CB31C150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28800"/>
            <a:ext cx="10820400" cy="1144884"/>
          </a:xfrm>
        </p:spPr>
        <p:txBody>
          <a:bodyPr anchor="ctr" anchorCtr="0"/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382338F2-6036-67DA-F067-8ABD90F4E97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4400" y="3428999"/>
            <a:ext cx="4804348" cy="274320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1">
            <a:extLst>
              <a:ext uri="{FF2B5EF4-FFF2-40B4-BE49-F238E27FC236}">
                <a16:creationId xmlns:a16="http://schemas.microsoft.com/office/drawing/2014/main" id="{322EE0D1-2473-15C5-5D73-36487B80827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76999" y="3428999"/>
            <a:ext cx="4800601" cy="274320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913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4032">
          <p15:clr>
            <a:srgbClr val="FBAE40"/>
          </p15:clr>
        </p15:guide>
        <p15:guide id="5" orient="horz" pos="1872">
          <p15:clr>
            <a:srgbClr val="FBAE40"/>
          </p15:clr>
        </p15:guide>
        <p15:guide id="6" pos="4080">
          <p15:clr>
            <a:srgbClr val="FBAE40"/>
          </p15:clr>
        </p15:guide>
        <p15:guide id="7" pos="3600">
          <p15:clr>
            <a:srgbClr val="FBAE40"/>
          </p15:clr>
        </p15:guide>
        <p15:guide id="8" orient="horz" pos="3888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Title and Content (Blue Bar-3 line) - 1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371605"/>
              <a:ext cx="12192000" cy="1596447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44233FB2-93D7-31B8-6DA2-8B3C4398A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371605"/>
            <a:ext cx="10820400" cy="159644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382338F2-6036-67DA-F067-8ABD90F4E97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4400" y="3429001"/>
            <a:ext cx="10820400" cy="27431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222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864">
          <p15:clr>
            <a:srgbClr val="FBAE40"/>
          </p15:clr>
        </p15:guide>
        <p15:guide id="4" orient="horz" pos="4032">
          <p15:clr>
            <a:srgbClr val="FBAE40"/>
          </p15:clr>
        </p15:guide>
        <p15:guide id="5" orient="horz" pos="1872">
          <p15:clr>
            <a:srgbClr val="FBAE40"/>
          </p15:clr>
        </p15:guide>
        <p15:guide id="6" orient="horz" pos="3888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Title (2 line) and Content (Blue Bar-3 line) - 1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832553"/>
              <a:ext cx="12192000" cy="1596447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8" y="457200"/>
            <a:ext cx="9144000" cy="114299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44233FB2-93D7-31B8-6DA2-8B3C4398A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28800"/>
            <a:ext cx="10820400" cy="159644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382338F2-6036-67DA-F067-8ABD90F4E97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4400" y="3886200"/>
            <a:ext cx="10820400" cy="228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716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864">
          <p15:clr>
            <a:srgbClr val="FBAE40"/>
          </p15:clr>
        </p15:guide>
        <p15:guide id="4" orient="horz" pos="4032">
          <p15:clr>
            <a:srgbClr val="FBAE40"/>
          </p15:clr>
        </p15:guide>
        <p15:guide id="5" orient="horz" pos="2448" userDrawn="1">
          <p15:clr>
            <a:srgbClr val="FBAE40"/>
          </p15:clr>
        </p15:guide>
        <p15:guide id="6" orient="horz" pos="3888" userDrawn="1">
          <p15:clr>
            <a:srgbClr val="FBAE40"/>
          </p15:clr>
        </p15:guide>
        <p15:guide id="7" orient="horz" pos="115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Title and Content (Blue Bar-3 line)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371605"/>
              <a:ext cx="12192000" cy="1596447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073CEC50-AA19-0491-9CF7-15AF4D30C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371605"/>
            <a:ext cx="10820400" cy="159644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382338F2-6036-67DA-F067-8ABD90F4E97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4400" y="3429001"/>
            <a:ext cx="4804348" cy="27431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1">
            <a:extLst>
              <a:ext uri="{FF2B5EF4-FFF2-40B4-BE49-F238E27FC236}">
                <a16:creationId xmlns:a16="http://schemas.microsoft.com/office/drawing/2014/main" id="{322EE0D1-2473-15C5-5D73-36487B80827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77000" y="3429001"/>
            <a:ext cx="4800600" cy="27431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340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864">
          <p15:clr>
            <a:srgbClr val="FBAE40"/>
          </p15:clr>
        </p15:guide>
        <p15:guide id="4" orient="horz" pos="4032">
          <p15:clr>
            <a:srgbClr val="FBAE40"/>
          </p15:clr>
        </p15:guide>
        <p15:guide id="5" orient="horz" pos="1872">
          <p15:clr>
            <a:srgbClr val="FBAE40"/>
          </p15:clr>
        </p15:guide>
        <p15:guide id="6" pos="3600">
          <p15:clr>
            <a:srgbClr val="FBAE40"/>
          </p15:clr>
        </p15:guide>
        <p15:guide id="7" pos="4080">
          <p15:clr>
            <a:srgbClr val="FBAE40"/>
          </p15:clr>
        </p15:guide>
        <p15:guide id="8" orient="horz" pos="3888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_Title (2 line) and Content (Blue Bar-3 line)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832553"/>
              <a:ext cx="12192000" cy="1596447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8" y="457200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073CEC50-AA19-0491-9CF7-15AF4D30C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32557"/>
            <a:ext cx="10820400" cy="159644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382338F2-6036-67DA-F067-8ABD90F4E97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4400" y="3889949"/>
            <a:ext cx="4804348" cy="228225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1">
            <a:extLst>
              <a:ext uri="{FF2B5EF4-FFF2-40B4-BE49-F238E27FC236}">
                <a16:creationId xmlns:a16="http://schemas.microsoft.com/office/drawing/2014/main" id="{322EE0D1-2473-15C5-5D73-36487B80827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77000" y="3889949"/>
            <a:ext cx="4800600" cy="2282251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235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4032">
          <p15:clr>
            <a:srgbClr val="FBAE40"/>
          </p15:clr>
        </p15:guide>
        <p15:guide id="5" orient="horz" pos="2448" userDrawn="1">
          <p15:clr>
            <a:srgbClr val="FBAE40"/>
          </p15:clr>
        </p15:guide>
        <p15:guide id="6" pos="3600">
          <p15:clr>
            <a:srgbClr val="FBAE40"/>
          </p15:clr>
        </p15:guide>
        <p15:guide id="7" pos="4080">
          <p15:clr>
            <a:srgbClr val="FBAE40"/>
          </p15:clr>
        </p15:guide>
        <p15:guide id="8" orient="horz" pos="3888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tter Access_Title and Content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58371A56-405B-B83E-33DA-06B4893054CB}"/>
              </a:ext>
            </a:extLst>
          </p:cNvPr>
          <p:cNvGrpSpPr/>
          <p:nvPr userDrawn="1"/>
        </p:nvGrpSpPr>
        <p:grpSpPr>
          <a:xfrm>
            <a:off x="-1" y="0"/>
            <a:ext cx="11734801" cy="6858000"/>
            <a:chOff x="-1" y="0"/>
            <a:chExt cx="11734801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4D85919-DD37-1C69-EEA5-40CE72FE4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1828800"/>
              <a:ext cx="11734800" cy="4572000"/>
            </a:xfrm>
            <a:prstGeom prst="rect">
              <a:avLst/>
            </a:prstGeom>
            <a:solidFill>
              <a:schemeClr val="accent5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AC3B297-8AA4-FD96-216F-04799B4A2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-1" y="0"/>
              <a:ext cx="2286001" cy="6858000"/>
              <a:chOff x="-1" y="0"/>
              <a:chExt cx="2286001" cy="685800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B002C69-D5E6-66AE-AB9B-B1BFF9CF3E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2286000" cy="6858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6164279D-6F27-63E5-601C-AFB8D0A452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rcRect l="76188" t="32156" r="13106" b="28436"/>
              <a:stretch/>
            </p:blipFill>
            <p:spPr>
              <a:xfrm>
                <a:off x="-1" y="1224973"/>
                <a:ext cx="2286001" cy="5633027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E11DE36-27ED-FDD6-BE21-CD3F56C18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9652" t="6564" r="3477" b="6523"/>
              <a:stretch/>
            </p:blipFill>
            <p:spPr>
              <a:xfrm>
                <a:off x="457201" y="457201"/>
                <a:ext cx="1371596" cy="1372267"/>
              </a:xfrm>
              <a:prstGeom prst="ellipse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99" y="457200"/>
            <a:ext cx="7315200" cy="1143000"/>
          </a:xfrm>
        </p:spPr>
        <p:txBody>
          <a:bodyPr/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2DF254B6-FBE4-DCDB-BB23-215EEF662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4CB42-83BB-9A2C-17D2-6EA923ECC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1" y="2286000"/>
            <a:ext cx="3352799" cy="3901440"/>
          </a:xfrm>
        </p:spPr>
        <p:txBody>
          <a:bodyPr/>
          <a:lstStyle>
            <a:lvl1pPr marL="0" indent="0">
              <a:lnSpc>
                <a:spcPct val="113000"/>
              </a:lnSpc>
              <a:spcAft>
                <a:spcPts val="500"/>
              </a:spcAft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D1A930-F677-3600-F2C2-F2A751B9948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10400" y="2286000"/>
            <a:ext cx="4267199" cy="3886198"/>
          </a:xfrm>
        </p:spPr>
        <p:txBody>
          <a:bodyPr/>
          <a:lstStyle>
            <a:lvl1pPr marL="173736" indent="-173736">
              <a:lnSpc>
                <a:spcPct val="113000"/>
              </a:lnSpc>
              <a:spcAft>
                <a:spcPts val="1000"/>
              </a:spcAft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87C158-46EB-6EF9-24F6-AA02E41154DF}"/>
              </a:ext>
            </a:extLst>
          </p:cNvPr>
          <p:cNvSpPr txBox="1"/>
          <p:nvPr userDrawn="1"/>
        </p:nvSpPr>
        <p:spPr>
          <a:xfrm>
            <a:off x="2743708" y="6400800"/>
            <a:ext cx="6395802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356351"/>
            <a:ext cx="457200" cy="273050"/>
          </a:xfrm>
          <a:prstGeom prst="rect">
            <a:avLst/>
          </a:prstGeom>
        </p:spPr>
        <p:txBody>
          <a:bodyPr/>
          <a:lstStyle/>
          <a:p>
            <a:fld id="{369026CA-FCD3-9147-8CC6-4862EFF52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863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28" userDrawn="1">
          <p15:clr>
            <a:srgbClr val="FBAE40"/>
          </p15:clr>
        </p15:guide>
        <p15:guide id="2" pos="4416" userDrawn="1">
          <p15:clr>
            <a:srgbClr val="FBAE40"/>
          </p15:clr>
        </p15:guide>
        <p15:guide id="3" orient="horz" pos="1440" userDrawn="1">
          <p15:clr>
            <a:srgbClr val="FBAE40"/>
          </p15:clr>
        </p15:guide>
        <p15:guide id="4" orient="horz" pos="4032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tter Knowledge_Title and Content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4AFC4B6-1E4E-A965-C6CF-E2DDF401C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1734801" cy="6858000"/>
            <a:chOff x="0" y="0"/>
            <a:chExt cx="11734801" cy="68580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8371A56-405B-B83E-33DA-06B4893054CB}"/>
                </a:ext>
              </a:extLst>
            </p:cNvPr>
            <p:cNvGrpSpPr/>
            <p:nvPr userDrawn="1"/>
          </p:nvGrpSpPr>
          <p:grpSpPr>
            <a:xfrm>
              <a:off x="0" y="0"/>
              <a:ext cx="11734801" cy="6858000"/>
              <a:chOff x="-1" y="0"/>
              <a:chExt cx="11734801" cy="68580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4D85919-DD37-1C69-EEA5-40CE72FE44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1828800"/>
                <a:ext cx="11734800" cy="4572000"/>
              </a:xfrm>
              <a:prstGeom prst="rect">
                <a:avLst/>
              </a:prstGeom>
              <a:solidFill>
                <a:srgbClr val="633092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AC3B297-8AA4-FD96-216F-04799B4A2D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/>
            </p:nvGrpSpPr>
            <p:grpSpPr>
              <a:xfrm>
                <a:off x="-1" y="0"/>
                <a:ext cx="2286001" cy="6858000"/>
                <a:chOff x="-1" y="0"/>
                <a:chExt cx="2286001" cy="6858000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6B002C69-D5E6-66AE-AB9B-B1BFF9CF3E1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286000" cy="685800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6" name="Graphic 25">
                  <a:extLst>
                    <a:ext uri="{FF2B5EF4-FFF2-40B4-BE49-F238E27FC236}">
                      <a16:creationId xmlns:a16="http://schemas.microsoft.com/office/drawing/2014/main" id="{6164279D-6F27-63E5-601C-AFB8D0A4521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>
                  <a:extLst>
                    <a:ext uri="{96DAC541-7B7A-43D3-8B79-37D633B846F1}">
                      <asvg:svgBlip xmlns:asvg="http://schemas.microsoft.com/office/drawing/2016/SVG/main" r:embed="rId2"/>
                    </a:ext>
                  </a:extLst>
                </a:blip>
                <a:srcRect l="76188" t="32156" r="13106" b="28436"/>
                <a:stretch/>
              </p:blipFill>
              <p:spPr>
                <a:xfrm>
                  <a:off x="-1" y="1224973"/>
                  <a:ext cx="2286001" cy="5633027"/>
                </a:xfrm>
                <a:prstGeom prst="rect">
                  <a:avLst/>
                </a:prstGeom>
              </p:spPr>
            </p:pic>
          </p:grp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8F6755C-85E7-732E-BD16-F7F7D1FBF9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7338" t="4391" r="7785" b="10690"/>
            <a:stretch/>
          </p:blipFill>
          <p:spPr>
            <a:xfrm>
              <a:off x="457202" y="457201"/>
              <a:ext cx="1371596" cy="1372267"/>
            </a:xfrm>
            <a:prstGeom prst="ellipse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200" y="457200"/>
            <a:ext cx="7315200" cy="1143000"/>
          </a:xfrm>
        </p:spPr>
        <p:txBody>
          <a:bodyPr/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6329660A-D2B1-DB5F-327F-369A05409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A149119-C00B-5F59-1FDF-B82B35150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1" y="2286000"/>
            <a:ext cx="3352799" cy="3901440"/>
          </a:xfrm>
        </p:spPr>
        <p:txBody>
          <a:bodyPr/>
          <a:lstStyle>
            <a:lvl1pPr marL="0" indent="0">
              <a:lnSpc>
                <a:spcPct val="113000"/>
              </a:lnSpc>
              <a:spcAft>
                <a:spcPts val="500"/>
              </a:spcAft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DBEE0BAE-0A76-BE53-91CA-3482723FB0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10400" y="2286000"/>
            <a:ext cx="4267199" cy="3886198"/>
          </a:xfrm>
        </p:spPr>
        <p:txBody>
          <a:bodyPr/>
          <a:lstStyle>
            <a:lvl1pPr marL="173736" indent="-173736">
              <a:lnSpc>
                <a:spcPct val="113000"/>
              </a:lnSpc>
              <a:spcAft>
                <a:spcPts val="1000"/>
              </a:spcAft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87C158-46EB-6EF9-24F6-AA02E41154DF}"/>
              </a:ext>
            </a:extLst>
          </p:cNvPr>
          <p:cNvSpPr txBox="1"/>
          <p:nvPr userDrawn="1"/>
        </p:nvSpPr>
        <p:spPr>
          <a:xfrm>
            <a:off x="2743708" y="6400800"/>
            <a:ext cx="6395802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356351"/>
            <a:ext cx="457200" cy="273050"/>
          </a:xfrm>
          <a:prstGeom prst="rect">
            <a:avLst/>
          </a:prstGeom>
        </p:spPr>
        <p:txBody>
          <a:bodyPr/>
          <a:lstStyle/>
          <a:p>
            <a:fld id="{369026CA-FCD3-9147-8CC6-4862EFF52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624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28">
          <p15:clr>
            <a:srgbClr val="FBAE40"/>
          </p15:clr>
        </p15:guide>
        <p15:guide id="2" pos="4416">
          <p15:clr>
            <a:srgbClr val="FBAE40"/>
          </p15:clr>
        </p15:guide>
        <p15:guide id="3" orient="horz" pos="1440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 We Are_Pitch D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9" y="457201"/>
            <a:ext cx="9214336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8CB07405-7BA8-441E-0D03-F379803D9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FE1D28-12D3-DD55-5039-2651C4ABEF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397" y="1259174"/>
            <a:ext cx="9214338" cy="1941223"/>
          </a:xfrm>
        </p:spPr>
        <p:txBody>
          <a:bodyPr/>
          <a:lstStyle>
            <a:lvl1pPr marL="0" indent="0">
              <a:lnSpc>
                <a:spcPts val="3200"/>
              </a:lnSpc>
              <a:buNone/>
              <a:defRPr sz="20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237328-D652-9B09-7D22-82FC83C86FC1}"/>
              </a:ext>
            </a:extLst>
          </p:cNvPr>
          <p:cNvGrpSpPr/>
          <p:nvPr userDrawn="1"/>
        </p:nvGrpSpPr>
        <p:grpSpPr>
          <a:xfrm>
            <a:off x="0" y="3429000"/>
            <a:ext cx="12192000" cy="2971800"/>
            <a:chOff x="0" y="3429000"/>
            <a:chExt cx="12192000" cy="29718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F5A5C8-586F-84E0-59DD-5F951DD2DE35}"/>
                </a:ext>
              </a:extLst>
            </p:cNvPr>
            <p:cNvSpPr/>
            <p:nvPr userDrawn="1"/>
          </p:nvSpPr>
          <p:spPr>
            <a:xfrm rot="16200000">
              <a:off x="4610100" y="-1181100"/>
              <a:ext cx="2971800" cy="12192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707F5AA-C055-094B-9229-3FCA078382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89523" y="3771899"/>
              <a:ext cx="0" cy="22860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A5679F0-D501-042B-01D8-7D551674AB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3771899"/>
              <a:ext cx="0" cy="22860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A2F37E3-8A0A-ECB0-527D-E72F11D2C9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09143" y="3771899"/>
              <a:ext cx="0" cy="228600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AC4F9A3C-AA4E-A7A4-9C3A-742AD312827C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914400" y="3771898"/>
            <a:ext cx="2286000" cy="2304288"/>
          </a:xfrm>
        </p:spPr>
        <p:txBody>
          <a:bodyPr tIns="45720" bIns="45720" numCol="1" spcCol="320040"/>
          <a:lstStyle>
            <a:lvl1pPr marL="0" indent="0">
              <a:lnSpc>
                <a:spcPct val="112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Third level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45550897-8BDA-D5DE-2714-DBA5B6521281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3604845" y="3771899"/>
            <a:ext cx="2286000" cy="2301883"/>
          </a:xfrm>
        </p:spPr>
        <p:txBody>
          <a:bodyPr tIns="45720" bIns="45720" numCol="1" spcCol="320040"/>
          <a:lstStyle>
            <a:lvl1pPr marL="0" indent="0">
              <a:lnSpc>
                <a:spcPct val="112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Third level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9233B33E-DA9D-FEEE-493F-A635806C8F09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6295290" y="3771899"/>
            <a:ext cx="2286000" cy="2301883"/>
          </a:xfrm>
        </p:spPr>
        <p:txBody>
          <a:bodyPr tIns="45720" bIns="45720" numCol="1" spcCol="320040"/>
          <a:lstStyle>
            <a:lvl1pPr marL="0" indent="0">
              <a:lnSpc>
                <a:spcPct val="112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Third level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200A6EA3-D7AC-7AE0-2C0D-1A16300DFCFA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8985735" y="3771899"/>
            <a:ext cx="2286000" cy="2301883"/>
          </a:xfrm>
        </p:spPr>
        <p:txBody>
          <a:bodyPr tIns="45720" bIns="45720" numCol="1" spcCol="320040"/>
          <a:lstStyle>
            <a:lvl1pPr marL="0" indent="0">
              <a:lnSpc>
                <a:spcPct val="112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Third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6388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887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4032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tter Performance_Title and Content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58371A56-405B-B83E-33DA-06B489305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1734801" cy="6858000"/>
            <a:chOff x="-1" y="0"/>
            <a:chExt cx="11734801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4D85919-DD37-1C69-EEA5-40CE72FE4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1828800"/>
              <a:ext cx="11734800" cy="4572000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AC3B297-8AA4-FD96-216F-04799B4A2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-1" y="0"/>
              <a:ext cx="2286001" cy="6858000"/>
              <a:chOff x="-1" y="0"/>
              <a:chExt cx="2286001" cy="685800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B002C69-D5E6-66AE-AB9B-B1BFF9CF3E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2286000" cy="6858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6" name="Graphic 25">
                <a:extLst>
                  <a:ext uri="{FF2B5EF4-FFF2-40B4-BE49-F238E27FC236}">
                    <a16:creationId xmlns:a16="http://schemas.microsoft.com/office/drawing/2014/main" id="{6164279D-6F27-63E5-601C-AFB8D0A452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rcRect l="76188" t="32156" r="13106" b="28436"/>
              <a:stretch/>
            </p:blipFill>
            <p:spPr>
              <a:xfrm>
                <a:off x="-1" y="1224973"/>
                <a:ext cx="2286001" cy="5633027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E11DE36-27ED-FDD6-BE21-CD3F56C182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090" t="16934" r="18563" b="6821"/>
              <a:stretch/>
            </p:blipFill>
            <p:spPr>
              <a:xfrm>
                <a:off x="457201" y="457201"/>
                <a:ext cx="1371596" cy="1372267"/>
              </a:xfrm>
              <a:prstGeom prst="ellipse">
                <a:avLst/>
              </a:prstGeom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98" y="457200"/>
            <a:ext cx="7315200" cy="1143000"/>
          </a:xfrm>
        </p:spPr>
        <p:txBody>
          <a:bodyPr/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D5442B9-B3E7-B6BE-88F7-CDB8211C8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0" y="2286000"/>
            <a:ext cx="3483864" cy="3901440"/>
          </a:xfrm>
        </p:spPr>
        <p:txBody>
          <a:bodyPr/>
          <a:lstStyle>
            <a:lvl1pPr marL="0" indent="0">
              <a:lnSpc>
                <a:spcPct val="113000"/>
              </a:lnSpc>
              <a:spcAft>
                <a:spcPts val="500"/>
              </a:spcAft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98BC2960-10EC-26FF-E5AD-E90CFDBD05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10400" y="2286000"/>
            <a:ext cx="4267199" cy="3886198"/>
          </a:xfrm>
        </p:spPr>
        <p:txBody>
          <a:bodyPr/>
          <a:lstStyle>
            <a:lvl1pPr marL="173736" indent="-173736">
              <a:lnSpc>
                <a:spcPct val="113000"/>
              </a:lnSpc>
              <a:spcAft>
                <a:spcPts val="1000"/>
              </a:spcAft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87C158-46EB-6EF9-24F6-AA02E41154DF}"/>
              </a:ext>
            </a:extLst>
          </p:cNvPr>
          <p:cNvSpPr txBox="1"/>
          <p:nvPr userDrawn="1"/>
        </p:nvSpPr>
        <p:spPr>
          <a:xfrm>
            <a:off x="2743708" y="6400800"/>
            <a:ext cx="6395802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356351"/>
            <a:ext cx="457200" cy="273050"/>
          </a:xfrm>
          <a:prstGeom prst="rect">
            <a:avLst/>
          </a:prstGeom>
        </p:spPr>
        <p:txBody>
          <a:bodyPr/>
          <a:lstStyle/>
          <a:p>
            <a:fld id="{369026CA-FCD3-9147-8CC6-4862EFF526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0755AC2E-C3F4-4190-BCA5-5EB6670893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32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28">
          <p15:clr>
            <a:srgbClr val="FBAE40"/>
          </p15:clr>
        </p15:guide>
        <p15:guide id="2" pos="4416">
          <p15:clr>
            <a:srgbClr val="FBAE40"/>
          </p15:clr>
        </p15:guide>
        <p15:guide id="3" orient="horz" pos="1440">
          <p15:clr>
            <a:srgbClr val="FBAE40"/>
          </p15:clr>
        </p15:guide>
        <p15:guide id="4" orient="horz" pos="403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9">
            <a:extLst>
              <a:ext uri="{FF2B5EF4-FFF2-40B4-BE49-F238E27FC236}">
                <a16:creationId xmlns:a16="http://schemas.microsoft.com/office/drawing/2014/main" id="{26737604-6579-9A10-0473-BC759F60C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0" y="1371600"/>
            <a:ext cx="12192000" cy="4136065"/>
          </a:xfrm>
          <a:prstGeom prst="rect">
            <a:avLst/>
          </a:prstGeom>
          <a:solidFill>
            <a:schemeClr val="accent1"/>
          </a:solidFill>
        </p:spPr>
        <p:txBody>
          <a:bodyPr vert="horz" lIns="457200" tIns="393192" rIns="45720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384CAC-762F-E5E0-D9A5-2D9F20AAD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8EF77460-A08E-D946-EECF-06C0E6C0C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9" y="1786272"/>
            <a:ext cx="10363201" cy="3296093"/>
          </a:xfrm>
        </p:spPr>
        <p:txBody>
          <a:bodyPr anchor="ctr" anchorCtr="0"/>
          <a:lstStyle>
            <a:lvl1pPr algn="ctr">
              <a:defRPr sz="4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6388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878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4" orient="horz" pos="864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9">
            <a:extLst>
              <a:ext uri="{FF2B5EF4-FFF2-40B4-BE49-F238E27FC236}">
                <a16:creationId xmlns:a16="http://schemas.microsoft.com/office/drawing/2014/main" id="{26737604-6579-9A10-0473-BC759F60C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0" y="1371600"/>
            <a:ext cx="12192000" cy="4136065"/>
          </a:xfrm>
          <a:prstGeom prst="rect">
            <a:avLst/>
          </a:prstGeom>
          <a:solidFill>
            <a:schemeClr val="tx2"/>
          </a:solidFill>
        </p:spPr>
        <p:txBody>
          <a:bodyPr vert="horz" lIns="457200" tIns="393192" rIns="45720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8EAB6C5B-CC8B-451D-5193-BE7B2D334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9" y="1786272"/>
            <a:ext cx="10363201" cy="3296093"/>
          </a:xfrm>
        </p:spPr>
        <p:txBody>
          <a:bodyPr anchor="ctr" anchorCtr="0"/>
          <a:lstStyle>
            <a:lvl1pPr algn="ctr">
              <a:defRPr sz="4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6388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857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4" orient="horz" pos="864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Info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60F465A4-C01A-D7B9-FAC9-A720DBFB0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3" name="Content Placeholder 39">
            <a:extLst>
              <a:ext uri="{FF2B5EF4-FFF2-40B4-BE49-F238E27FC236}">
                <a16:creationId xmlns:a16="http://schemas.microsoft.com/office/drawing/2014/main" id="{0E9B9229-DC79-DE18-F6E5-62F5A8538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0" y="1371604"/>
            <a:ext cx="12192000" cy="5029195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txBody>
          <a:bodyPr vert="horz" lIns="457200" tIns="393192" rIns="45720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21" name="Content Placeholder 21">
            <a:extLst>
              <a:ext uri="{FF2B5EF4-FFF2-40B4-BE49-F238E27FC236}">
                <a16:creationId xmlns:a16="http://schemas.microsoft.com/office/drawing/2014/main" id="{F4F38E0E-7900-C474-267F-1E630EC92592}"/>
              </a:ext>
            </a:extLst>
          </p:cNvPr>
          <p:cNvSpPr>
            <a:spLocks noGrp="1"/>
          </p:cNvSpPr>
          <p:nvPr userDrawn="1">
            <p:ph sz="quarter" idx="20" hasCustomPrompt="1"/>
          </p:nvPr>
        </p:nvSpPr>
        <p:spPr>
          <a:xfrm>
            <a:off x="920795" y="1828799"/>
            <a:ext cx="3364767" cy="1852049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tx2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19" name="Content Placeholder 21">
            <a:extLst>
              <a:ext uri="{FF2B5EF4-FFF2-40B4-BE49-F238E27FC236}">
                <a16:creationId xmlns:a16="http://schemas.microsoft.com/office/drawing/2014/main" id="{5771A5CA-A565-ED2B-896E-1ABACBAAEDDC}"/>
              </a:ext>
            </a:extLst>
          </p:cNvPr>
          <p:cNvSpPr>
            <a:spLocks noGrp="1"/>
          </p:cNvSpPr>
          <p:nvPr userDrawn="1">
            <p:ph sz="quarter" idx="18" hasCustomPrompt="1"/>
          </p:nvPr>
        </p:nvSpPr>
        <p:spPr>
          <a:xfrm>
            <a:off x="4567599" y="1828799"/>
            <a:ext cx="3062914" cy="1852049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tx2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20" name="Content Placeholder 21">
            <a:extLst>
              <a:ext uri="{FF2B5EF4-FFF2-40B4-BE49-F238E27FC236}">
                <a16:creationId xmlns:a16="http://schemas.microsoft.com/office/drawing/2014/main" id="{BB8C8E6E-6302-5049-2CAF-6475B0C3BE93}"/>
              </a:ext>
            </a:extLst>
          </p:cNvPr>
          <p:cNvSpPr>
            <a:spLocks noGrp="1"/>
          </p:cNvSpPr>
          <p:nvPr userDrawn="1">
            <p:ph sz="quarter" idx="19" hasCustomPrompt="1"/>
          </p:nvPr>
        </p:nvSpPr>
        <p:spPr>
          <a:xfrm>
            <a:off x="7903993" y="1828799"/>
            <a:ext cx="3375733" cy="1852049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tx2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FAE8E784-7F35-B22A-C128-8017F12C6B4B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20795" y="4091551"/>
            <a:ext cx="3364767" cy="1852049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tx2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5" name="Content Placeholder 21">
            <a:extLst>
              <a:ext uri="{FF2B5EF4-FFF2-40B4-BE49-F238E27FC236}">
                <a16:creationId xmlns:a16="http://schemas.microsoft.com/office/drawing/2014/main" id="{8A5182BE-D943-A591-D6E4-D00862915DD4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567599" y="4091551"/>
            <a:ext cx="3062914" cy="1852049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tx2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B6416551-01FA-84BD-370D-25046E9DECDB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903993" y="4091551"/>
            <a:ext cx="3375733" cy="1852049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tx2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274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pos="4896">
          <p15:clr>
            <a:srgbClr val="FBAE40"/>
          </p15:clr>
        </p15:guide>
        <p15:guide id="5" pos="2784">
          <p15:clr>
            <a:srgbClr val="FBAE40"/>
          </p15:clr>
        </p15:guide>
        <p15:guide id="6" orient="horz" pos="374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_Alt. w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642C7787-1336-1670-CD75-72A71CC79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3" name="Content Placeholder 39">
            <a:extLst>
              <a:ext uri="{FF2B5EF4-FFF2-40B4-BE49-F238E27FC236}">
                <a16:creationId xmlns:a16="http://schemas.microsoft.com/office/drawing/2014/main" id="{0E9B9229-DC79-DE18-F6E5-62F5A8538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0" y="1371604"/>
            <a:ext cx="12192000" cy="5029195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txBody>
          <a:bodyPr vert="horz" lIns="457200" tIns="393192" rIns="45720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4CF22AA-C3CB-7F0D-D362-1B41CC5E9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768570" y="2072390"/>
            <a:ext cx="1619224" cy="1577686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Content Placeholder 21">
            <a:extLst>
              <a:ext uri="{FF2B5EF4-FFF2-40B4-BE49-F238E27FC236}">
                <a16:creationId xmlns:a16="http://schemas.microsoft.com/office/drawing/2014/main" id="{F4F38E0E-7900-C474-267F-1E630EC92592}"/>
              </a:ext>
            </a:extLst>
          </p:cNvPr>
          <p:cNvSpPr>
            <a:spLocks noGrp="1"/>
          </p:cNvSpPr>
          <p:nvPr userDrawn="1">
            <p:ph sz="quarter" idx="20" hasCustomPrompt="1"/>
          </p:nvPr>
        </p:nvSpPr>
        <p:spPr>
          <a:xfrm>
            <a:off x="920796" y="3889948"/>
            <a:ext cx="3313926" cy="2167952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tx2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E749ED0-9095-9291-C73A-4AF09FDE1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286802" y="2072390"/>
            <a:ext cx="1619224" cy="1577686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Content Placeholder 21">
            <a:extLst>
              <a:ext uri="{FF2B5EF4-FFF2-40B4-BE49-F238E27FC236}">
                <a16:creationId xmlns:a16="http://schemas.microsoft.com/office/drawing/2014/main" id="{5771A5CA-A565-ED2B-896E-1ABACBAAEDDC}"/>
              </a:ext>
            </a:extLst>
          </p:cNvPr>
          <p:cNvSpPr>
            <a:spLocks noGrp="1"/>
          </p:cNvSpPr>
          <p:nvPr userDrawn="1">
            <p:ph sz="quarter" idx="18" hasCustomPrompt="1"/>
          </p:nvPr>
        </p:nvSpPr>
        <p:spPr>
          <a:xfrm>
            <a:off x="4474563" y="3889948"/>
            <a:ext cx="3245363" cy="2167952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tx2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79E08975-34D5-0831-6477-112DF14AC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804206" y="2072390"/>
            <a:ext cx="1619224" cy="1577686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Content Placeholder 21">
            <a:extLst>
              <a:ext uri="{FF2B5EF4-FFF2-40B4-BE49-F238E27FC236}">
                <a16:creationId xmlns:a16="http://schemas.microsoft.com/office/drawing/2014/main" id="{BB8C8E6E-6302-5049-2CAF-6475B0C3BE93}"/>
              </a:ext>
            </a:extLst>
          </p:cNvPr>
          <p:cNvSpPr>
            <a:spLocks noGrp="1"/>
          </p:cNvSpPr>
          <p:nvPr userDrawn="1">
            <p:ph sz="quarter" idx="19" hasCustomPrompt="1"/>
          </p:nvPr>
        </p:nvSpPr>
        <p:spPr>
          <a:xfrm>
            <a:off x="7947911" y="3889948"/>
            <a:ext cx="3331815" cy="2167952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tx2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675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296">
          <p15:clr>
            <a:srgbClr val="FBAE40"/>
          </p15:clr>
        </p15:guide>
        <p15:guide id="4" pos="2688" userDrawn="1">
          <p15:clr>
            <a:srgbClr val="FBAE40"/>
          </p15:clr>
        </p15:guide>
        <p15:guide id="5" pos="4992" userDrawn="1">
          <p15:clr>
            <a:srgbClr val="FBAE40"/>
          </p15:clr>
        </p15:guide>
        <p15:guide id="6" orient="horz" pos="1152" userDrawn="1">
          <p15:clr>
            <a:srgbClr val="FBAE40"/>
          </p15:clr>
        </p15:guide>
        <p15:guide id="7" orient="horz" pos="3744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_Alt Vertical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751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C6FFD183-BC9C-66A1-A06A-25061BBD1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9" name="Content Placeholder 39">
            <a:extLst>
              <a:ext uri="{FF2B5EF4-FFF2-40B4-BE49-F238E27FC236}">
                <a16:creationId xmlns:a16="http://schemas.microsoft.com/office/drawing/2014/main" id="{92FA4D54-6E84-0A54-70F9-1D6F82E27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0" y="1371604"/>
            <a:ext cx="12192000" cy="5029195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txBody>
          <a:bodyPr vert="horz" lIns="457200" tIns="393192" rIns="45720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21" name="Content Placeholder 21">
            <a:extLst>
              <a:ext uri="{FF2B5EF4-FFF2-40B4-BE49-F238E27FC236}">
                <a16:creationId xmlns:a16="http://schemas.microsoft.com/office/drawing/2014/main" id="{F4F38E0E-7900-C474-267F-1E630EC92592}"/>
              </a:ext>
            </a:extLst>
          </p:cNvPr>
          <p:cNvSpPr>
            <a:spLocks noGrp="1"/>
          </p:cNvSpPr>
          <p:nvPr userDrawn="1">
            <p:ph sz="quarter" idx="20" hasCustomPrompt="1"/>
          </p:nvPr>
        </p:nvSpPr>
        <p:spPr>
          <a:xfrm>
            <a:off x="2593997" y="1752600"/>
            <a:ext cx="7004005" cy="1257300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tx2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2BCA5462-6EE7-20F9-4FE8-4C3676D196D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593997" y="3257550"/>
            <a:ext cx="7004005" cy="1257300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tx2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</p:txBody>
      </p: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D6EA2B65-1FDF-3133-226E-970F6CBEE89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593997" y="4762500"/>
            <a:ext cx="7004005" cy="1257300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tx2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89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104">
          <p15:clr>
            <a:srgbClr val="FBAE40"/>
          </p15:clr>
        </p15:guide>
        <p15:guide id="4" pos="4992">
          <p15:clr>
            <a:srgbClr val="FBAE40"/>
          </p15:clr>
        </p15:guide>
        <p15:guide id="5" pos="2688">
          <p15:clr>
            <a:srgbClr val="FBAE40"/>
          </p15:clr>
        </p15:guide>
        <p15:guide id="6" orient="horz" pos="1296">
          <p15:clr>
            <a:srgbClr val="FBAE40"/>
          </p15:clr>
        </p15:guide>
        <p15:guide id="7" orient="horz" pos="4032">
          <p15:clr>
            <a:srgbClr val="FBAE40"/>
          </p15:clr>
        </p15:guide>
        <p15:guide id="8" orient="horz" pos="379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_Alt Vertical lis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9" y="457201"/>
            <a:ext cx="9144000" cy="66751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DDB707AE-70C9-6243-64FC-6890FB190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21" name="Content Placeholder 21">
            <a:extLst>
              <a:ext uri="{FF2B5EF4-FFF2-40B4-BE49-F238E27FC236}">
                <a16:creationId xmlns:a16="http://schemas.microsoft.com/office/drawing/2014/main" id="{F4F38E0E-7900-C474-267F-1E630EC92592}"/>
              </a:ext>
            </a:extLst>
          </p:cNvPr>
          <p:cNvSpPr>
            <a:spLocks noGrp="1"/>
          </p:cNvSpPr>
          <p:nvPr userDrawn="1">
            <p:ph sz="quarter" idx="20" hasCustomPrompt="1"/>
          </p:nvPr>
        </p:nvSpPr>
        <p:spPr>
          <a:xfrm>
            <a:off x="2593997" y="1604948"/>
            <a:ext cx="7004005" cy="1257300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tx2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2BCA5462-6EE7-20F9-4FE8-4C3676D196D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2593997" y="3134106"/>
            <a:ext cx="7004005" cy="1257300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tx2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</p:txBody>
      </p: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D6EA2B65-1FDF-3133-226E-970F6CBEE89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593997" y="4663264"/>
            <a:ext cx="7004005" cy="1257300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tx2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tx2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307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008">
          <p15:clr>
            <a:srgbClr val="FBAE40"/>
          </p15:clr>
        </p15:guide>
        <p15:guide id="4" pos="4992">
          <p15:clr>
            <a:srgbClr val="FBAE40"/>
          </p15:clr>
        </p15:guide>
        <p15:guide id="5" pos="2688">
          <p15:clr>
            <a:srgbClr val="FBAE40"/>
          </p15:clr>
        </p15:guide>
        <p15:guide id="6" orient="horz" pos="136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_Dk.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8DBA550D-297E-5D5A-2AEF-1A476BDB6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3" name="Content Placeholder 39">
            <a:extLst>
              <a:ext uri="{FF2B5EF4-FFF2-40B4-BE49-F238E27FC236}">
                <a16:creationId xmlns:a16="http://schemas.microsoft.com/office/drawing/2014/main" id="{0E9B9229-DC79-DE18-F6E5-62F5A8538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0" y="1371604"/>
            <a:ext cx="12192000" cy="5029195"/>
          </a:xfrm>
          <a:prstGeom prst="rect">
            <a:avLst/>
          </a:prstGeom>
          <a:solidFill>
            <a:schemeClr val="tx2"/>
          </a:solidFill>
        </p:spPr>
        <p:txBody>
          <a:bodyPr vert="horz" lIns="457200" tIns="393192" rIns="45720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21" name="Content Placeholder 21">
            <a:extLst>
              <a:ext uri="{FF2B5EF4-FFF2-40B4-BE49-F238E27FC236}">
                <a16:creationId xmlns:a16="http://schemas.microsoft.com/office/drawing/2014/main" id="{F4F38E0E-7900-C474-267F-1E630EC92592}"/>
              </a:ext>
            </a:extLst>
          </p:cNvPr>
          <p:cNvSpPr>
            <a:spLocks noGrp="1"/>
          </p:cNvSpPr>
          <p:nvPr userDrawn="1">
            <p:ph sz="quarter" idx="20" hasCustomPrompt="1"/>
          </p:nvPr>
        </p:nvSpPr>
        <p:spPr>
          <a:xfrm>
            <a:off x="920795" y="2285997"/>
            <a:ext cx="3364767" cy="3771903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bg1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19" name="Content Placeholder 21">
            <a:extLst>
              <a:ext uri="{FF2B5EF4-FFF2-40B4-BE49-F238E27FC236}">
                <a16:creationId xmlns:a16="http://schemas.microsoft.com/office/drawing/2014/main" id="{5771A5CA-A565-ED2B-896E-1ABACBAAEDDC}"/>
              </a:ext>
            </a:extLst>
          </p:cNvPr>
          <p:cNvSpPr>
            <a:spLocks noGrp="1"/>
          </p:cNvSpPr>
          <p:nvPr userDrawn="1">
            <p:ph sz="quarter" idx="18" hasCustomPrompt="1"/>
          </p:nvPr>
        </p:nvSpPr>
        <p:spPr>
          <a:xfrm>
            <a:off x="4567599" y="2285997"/>
            <a:ext cx="3062914" cy="3771903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bg1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20" name="Content Placeholder 21">
            <a:extLst>
              <a:ext uri="{FF2B5EF4-FFF2-40B4-BE49-F238E27FC236}">
                <a16:creationId xmlns:a16="http://schemas.microsoft.com/office/drawing/2014/main" id="{BB8C8E6E-6302-5049-2CAF-6475B0C3BE93}"/>
              </a:ext>
            </a:extLst>
          </p:cNvPr>
          <p:cNvSpPr>
            <a:spLocks noGrp="1"/>
          </p:cNvSpPr>
          <p:nvPr userDrawn="1">
            <p:ph sz="quarter" idx="19" hasCustomPrompt="1"/>
          </p:nvPr>
        </p:nvSpPr>
        <p:spPr>
          <a:xfrm>
            <a:off x="7903993" y="2285997"/>
            <a:ext cx="3375733" cy="3771903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bg1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19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pos="4992" userDrawn="1">
          <p15:clr>
            <a:srgbClr val="FBAE40"/>
          </p15:clr>
        </p15:guide>
        <p15:guide id="5" pos="2688" userDrawn="1">
          <p15:clr>
            <a:srgbClr val="FBAE40"/>
          </p15:clr>
        </p15:guide>
        <p15:guide id="6" orient="horz" pos="3744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 Info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A7A2741C-FFAD-5BCD-F451-1C9843539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3" name="Content Placeholder 39">
            <a:extLst>
              <a:ext uri="{FF2B5EF4-FFF2-40B4-BE49-F238E27FC236}">
                <a16:creationId xmlns:a16="http://schemas.microsoft.com/office/drawing/2014/main" id="{0E9B9229-DC79-DE18-F6E5-62F5A8538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0" y="1371604"/>
            <a:ext cx="12192000" cy="50291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lIns="457200" tIns="393192" rIns="45720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21" name="Content Placeholder 21">
            <a:extLst>
              <a:ext uri="{FF2B5EF4-FFF2-40B4-BE49-F238E27FC236}">
                <a16:creationId xmlns:a16="http://schemas.microsoft.com/office/drawing/2014/main" id="{F4F38E0E-7900-C474-267F-1E630EC92592}"/>
              </a:ext>
            </a:extLst>
          </p:cNvPr>
          <p:cNvSpPr>
            <a:spLocks noGrp="1"/>
          </p:cNvSpPr>
          <p:nvPr userDrawn="1">
            <p:ph sz="quarter" idx="20" hasCustomPrompt="1"/>
          </p:nvPr>
        </p:nvSpPr>
        <p:spPr>
          <a:xfrm>
            <a:off x="920795" y="1828799"/>
            <a:ext cx="3364767" cy="1852049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bg1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19" name="Content Placeholder 21">
            <a:extLst>
              <a:ext uri="{FF2B5EF4-FFF2-40B4-BE49-F238E27FC236}">
                <a16:creationId xmlns:a16="http://schemas.microsoft.com/office/drawing/2014/main" id="{5771A5CA-A565-ED2B-896E-1ABACBAAEDDC}"/>
              </a:ext>
            </a:extLst>
          </p:cNvPr>
          <p:cNvSpPr>
            <a:spLocks noGrp="1"/>
          </p:cNvSpPr>
          <p:nvPr userDrawn="1">
            <p:ph sz="quarter" idx="18" hasCustomPrompt="1"/>
          </p:nvPr>
        </p:nvSpPr>
        <p:spPr>
          <a:xfrm>
            <a:off x="4567599" y="1828799"/>
            <a:ext cx="3062914" cy="1852049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bg1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20" name="Content Placeholder 21">
            <a:extLst>
              <a:ext uri="{FF2B5EF4-FFF2-40B4-BE49-F238E27FC236}">
                <a16:creationId xmlns:a16="http://schemas.microsoft.com/office/drawing/2014/main" id="{BB8C8E6E-6302-5049-2CAF-6475B0C3BE93}"/>
              </a:ext>
            </a:extLst>
          </p:cNvPr>
          <p:cNvSpPr>
            <a:spLocks noGrp="1"/>
          </p:cNvSpPr>
          <p:nvPr userDrawn="1">
            <p:ph sz="quarter" idx="19" hasCustomPrompt="1"/>
          </p:nvPr>
        </p:nvSpPr>
        <p:spPr>
          <a:xfrm>
            <a:off x="7903993" y="1828799"/>
            <a:ext cx="3375733" cy="1852049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bg1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FAE8E784-7F35-B22A-C128-8017F12C6B4B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20795" y="4091551"/>
            <a:ext cx="3364767" cy="1852049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bg1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5" name="Content Placeholder 21">
            <a:extLst>
              <a:ext uri="{FF2B5EF4-FFF2-40B4-BE49-F238E27FC236}">
                <a16:creationId xmlns:a16="http://schemas.microsoft.com/office/drawing/2014/main" id="{8A5182BE-D943-A591-D6E4-D00862915DD4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567599" y="4091551"/>
            <a:ext cx="3062914" cy="1852049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bg1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B6416551-01FA-84BD-370D-25046E9DECDB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903993" y="4091551"/>
            <a:ext cx="3375733" cy="1852049"/>
          </a:xfrm>
        </p:spPr>
        <p:txBody>
          <a:bodyPr/>
          <a:lstStyle>
            <a:lvl1pPr marL="0" indent="0" algn="ctr">
              <a:spcAft>
                <a:spcPts val="500"/>
              </a:spcAft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2pPr>
            <a:lvl3pPr marL="6350" indent="0" algn="ctr">
              <a:spcAft>
                <a:spcPts val="500"/>
              </a:spcAft>
              <a:buNone/>
              <a:tabLst/>
              <a:defRPr sz="1400">
                <a:solidFill>
                  <a:schemeClr val="bg1"/>
                </a:solidFill>
              </a:defRPr>
            </a:lvl3pPr>
            <a:lvl4pPr marL="6350" indent="0" algn="ctr">
              <a:spcAft>
                <a:spcPts val="1200"/>
              </a:spcAft>
              <a:buNone/>
              <a:tabLst/>
              <a:defRPr sz="1400">
                <a:solidFill>
                  <a:schemeClr val="bg1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1"/>
            <a:r>
              <a:rPr lang="en-US" dirty="0"/>
              <a:t>Title</a:t>
            </a:r>
          </a:p>
          <a:p>
            <a:pPr lvl="2"/>
            <a:r>
              <a:rPr lang="en-US" dirty="0"/>
              <a:t>Phone</a:t>
            </a:r>
          </a:p>
          <a:p>
            <a:pPr lvl="3"/>
            <a:r>
              <a:rPr lang="en-US" dirty="0"/>
              <a:t>Email</a:t>
            </a:r>
          </a:p>
          <a:p>
            <a:pPr lvl="4"/>
            <a:r>
              <a:rPr lang="en-US" dirty="0"/>
              <a:t>Other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232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pos="4896">
          <p15:clr>
            <a:srgbClr val="FBAE40"/>
          </p15:clr>
        </p15:guide>
        <p15:guide id="5" pos="2784">
          <p15:clr>
            <a:srgbClr val="FBAE40"/>
          </p15:clr>
        </p15:guide>
        <p15:guide id="6" orient="horz" pos="374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2638077"/>
            <a:ext cx="10363201" cy="665514"/>
          </a:xfrm>
        </p:spPr>
        <p:txBody>
          <a:bodyPr/>
          <a:lstStyle>
            <a:lvl1pPr algn="ctr"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0D4F53D8-698F-1669-E8FD-AC28A07865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14917" y="5480099"/>
            <a:ext cx="4162166" cy="61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30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6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tter Healthcare_Pitch D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9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30061B10-C12F-182E-9258-2EC05FFBF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3" name="Content Placeholder 39">
            <a:extLst>
              <a:ext uri="{FF2B5EF4-FFF2-40B4-BE49-F238E27FC236}">
                <a16:creationId xmlns:a16="http://schemas.microsoft.com/office/drawing/2014/main" id="{0E9B9229-DC79-DE18-F6E5-62F5A8538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703" y="1375704"/>
            <a:ext cx="12192000" cy="5029195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txBody>
          <a:bodyPr vert="horz" lIns="457200" tIns="393192" rIns="45720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384CAC-762F-E5E0-D9A5-2D9F20AAD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808F9B-7D77-7C31-5B44-30313F794E0C}"/>
              </a:ext>
            </a:extLst>
          </p:cNvPr>
          <p:cNvGrpSpPr/>
          <p:nvPr userDrawn="1"/>
        </p:nvGrpSpPr>
        <p:grpSpPr>
          <a:xfrm>
            <a:off x="6094743" y="1827468"/>
            <a:ext cx="5339880" cy="4151063"/>
            <a:chOff x="6094743" y="1827468"/>
            <a:chExt cx="5339880" cy="415106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8AA000E-3E01-AAF9-B913-00719238DB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6096000" y="3133276"/>
              <a:ext cx="5338623" cy="1499564"/>
              <a:chOff x="6096000" y="3133276"/>
              <a:chExt cx="5338623" cy="1499564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C4F587C-6909-5BEA-C6A7-F435E00982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 flipV="1">
                <a:off x="8765312" y="463964"/>
                <a:ext cx="0" cy="5338623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1C3A16A-4F2B-D993-47CD-04317C29B4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 flipV="1">
                <a:off x="8765312" y="1963528"/>
                <a:ext cx="0" cy="5338623"/>
              </a:xfrm>
              <a:prstGeom prst="line">
                <a:avLst/>
              </a:prstGeom>
              <a:ln w="19050">
                <a:solidFill>
                  <a:schemeClr val="bg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4CDFB8E-356D-706E-75DA-8B41C9F1D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6094743" y="1827468"/>
              <a:ext cx="1144151" cy="4151063"/>
              <a:chOff x="6094743" y="1827468"/>
              <a:chExt cx="1144151" cy="415106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E899578-1076-9FB2-3175-57EB79F5D7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l="11090" t="16934" r="18563" b="6821"/>
              <a:stretch/>
            </p:blipFill>
            <p:spPr>
              <a:xfrm>
                <a:off x="6094743" y="4835531"/>
                <a:ext cx="1142441" cy="1143000"/>
              </a:xfrm>
              <a:prstGeom prst="ellipse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DF61C59-14AF-19FF-16F3-5A0B01C678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l="11156" t="10339" r="6699" b="8131"/>
              <a:stretch/>
            </p:blipFill>
            <p:spPr>
              <a:xfrm>
                <a:off x="6094743" y="1827468"/>
                <a:ext cx="1142441" cy="1143000"/>
              </a:xfrm>
              <a:prstGeom prst="ellipse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8F210A8-F2BB-F439-6166-0816787C66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l="9324" t="7563" r="12711" b="14548"/>
              <a:stretch/>
            </p:blipFill>
            <p:spPr>
              <a:xfrm>
                <a:off x="6094743" y="3327031"/>
                <a:ext cx="1144151" cy="1143000"/>
              </a:xfrm>
              <a:prstGeom prst="ellipse">
                <a:avLst/>
              </a:prstGeom>
            </p:spPr>
          </p:pic>
        </p:grpSp>
      </p:grp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7FE1D28-12D3-DD55-5039-2651C4ABEF0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914397" y="1828800"/>
            <a:ext cx="4504270" cy="4084319"/>
          </a:xfrm>
        </p:spPr>
        <p:txBody>
          <a:bodyPr/>
          <a:lstStyle>
            <a:lvl1pPr marL="0" indent="0">
              <a:lnSpc>
                <a:spcPts val="3200"/>
              </a:lnSpc>
              <a:buNone/>
              <a:defRPr sz="20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AC4F9A3C-AA4E-A7A4-9C3A-742AD312827C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7429500" y="1841498"/>
            <a:ext cx="4010660" cy="1115062"/>
          </a:xfrm>
        </p:spPr>
        <p:txBody>
          <a:bodyPr tIns="0" bIns="0" numCol="1" spcCol="320040" anchor="ctr" anchorCtr="0"/>
          <a:lstStyle>
            <a:lvl1pPr marL="0" indent="0">
              <a:lnSpc>
                <a:spcPct val="100000"/>
              </a:lnSpc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E6B94362-C6A5-194C-74E3-5EBAA4CD4848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7429500" y="3342640"/>
            <a:ext cx="4010660" cy="1115062"/>
          </a:xfrm>
        </p:spPr>
        <p:txBody>
          <a:bodyPr tIns="0" bIns="0" numCol="1" spcCol="320040" anchor="ctr" anchorCtr="0"/>
          <a:lstStyle>
            <a:lvl1pPr marL="0" indent="0">
              <a:lnSpc>
                <a:spcPct val="100000"/>
              </a:lnSpc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FDF267B8-E513-0908-F76F-CF20AFBD4683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7429500" y="4846320"/>
            <a:ext cx="4010660" cy="1115062"/>
          </a:xfrm>
        </p:spPr>
        <p:txBody>
          <a:bodyPr tIns="0" bIns="0" numCol="1" spcCol="320040" anchor="ctr" anchorCtr="0"/>
          <a:lstStyle>
            <a:lvl1pPr marL="0" indent="0">
              <a:lnSpc>
                <a:spcPct val="100000"/>
              </a:lnSpc>
              <a:spcAft>
                <a:spcPts val="500"/>
              </a:spcAft>
              <a:buNone/>
              <a:defRPr sz="200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6388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417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4680">
          <p15:clr>
            <a:srgbClr val="FBAE40"/>
          </p15:clr>
        </p15:guide>
        <p15:guide id="4" orient="horz" pos="1152">
          <p15:clr>
            <a:srgbClr val="FBAE40"/>
          </p15:clr>
        </p15:guide>
        <p15:guide id="5" orient="horz" pos="4032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27A9DD5-3351-3778-EB31-4729533CF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44543" t="16716" r="751" b="43461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DD5E3385-BA31-DF14-0861-C5F7D6251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31174" y="351576"/>
            <a:ext cx="1351044" cy="8217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9" y="2374022"/>
            <a:ext cx="10363201" cy="665514"/>
          </a:xfrm>
        </p:spPr>
        <p:txBody>
          <a:bodyPr/>
          <a:lstStyle>
            <a:lvl1pPr algn="ctr">
              <a:defRPr sz="5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845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488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_Title and Content - 1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371604"/>
              <a:ext cx="12192000" cy="5029195"/>
            </a:xfrm>
            <a:prstGeom prst="rect">
              <a:avLst/>
            </a:prstGeom>
            <a:solidFill>
              <a:schemeClr val="accent5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F29DA125-CC51-0BFF-452E-1BC7B8C40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8F35196C-6B42-D7B6-20AF-3A5D26C206C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28800"/>
            <a:ext cx="1082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160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_2-line Title and Content_1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9">
            <a:extLst>
              <a:ext uri="{FF2B5EF4-FFF2-40B4-BE49-F238E27FC236}">
                <a16:creationId xmlns:a16="http://schemas.microsoft.com/office/drawing/2014/main" id="{0E9B9229-DC79-DE18-F6E5-62F5A8538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0" y="1828805"/>
            <a:ext cx="12192000" cy="4571995"/>
          </a:xfrm>
          <a:prstGeom prst="rect">
            <a:avLst/>
          </a:prstGeom>
          <a:solidFill>
            <a:schemeClr val="accent5">
              <a:alpha val="25000"/>
            </a:schemeClr>
          </a:solidFill>
        </p:spPr>
        <p:txBody>
          <a:bodyPr vert="horz" lIns="457200" tIns="393192" rIns="45720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384CAC-762F-E5E0-D9A5-2D9F20AAD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457200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E1D345AA-2548-48E2-96BB-05EED08DF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 userDrawn="1">
            <p:ph sz="quarter" idx="17"/>
          </p:nvPr>
        </p:nvSpPr>
        <p:spPr>
          <a:xfrm>
            <a:off x="914400" y="2286001"/>
            <a:ext cx="10820400" cy="36611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481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4032" userDrawn="1">
          <p15:clr>
            <a:srgbClr val="FBAE40"/>
          </p15:clr>
        </p15:guide>
        <p15:guide id="5" orient="horz" pos="864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_Title and Content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371604"/>
              <a:ext cx="12192000" cy="5029195"/>
            </a:xfrm>
            <a:prstGeom prst="rect">
              <a:avLst/>
            </a:prstGeom>
            <a:solidFill>
              <a:schemeClr val="accent5">
                <a:alpha val="25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5FBD7B3E-F9D7-A849-0A3C-BCD25EA92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28800"/>
            <a:ext cx="5181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D7E35-B329-0056-ACF3-765F6104982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53200" y="1828800"/>
            <a:ext cx="5181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012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pos="4128" userDrawn="1">
          <p15:clr>
            <a:srgbClr val="FBAE40"/>
          </p15:clr>
        </p15:guide>
        <p15:guide id="5" orient="horz" pos="4032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_2-line Title and Content_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9">
            <a:extLst>
              <a:ext uri="{FF2B5EF4-FFF2-40B4-BE49-F238E27FC236}">
                <a16:creationId xmlns:a16="http://schemas.microsoft.com/office/drawing/2014/main" id="{0E9B9229-DC79-DE18-F6E5-62F5A8538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0" y="1828805"/>
            <a:ext cx="12192000" cy="4571995"/>
          </a:xfrm>
          <a:prstGeom prst="rect">
            <a:avLst/>
          </a:prstGeom>
          <a:solidFill>
            <a:schemeClr val="accent5">
              <a:alpha val="25000"/>
            </a:schemeClr>
          </a:solidFill>
        </p:spPr>
        <p:txBody>
          <a:bodyPr vert="horz" lIns="457200" tIns="393192" rIns="45720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384CAC-762F-E5E0-D9A5-2D9F20AAD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457200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D2B41C94-593B-71F6-4112-E4C5ED76A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 userDrawn="1">
            <p:ph sz="quarter" idx="17"/>
          </p:nvPr>
        </p:nvSpPr>
        <p:spPr>
          <a:xfrm>
            <a:off x="914400" y="2286001"/>
            <a:ext cx="5181600" cy="36611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751543A5-4223-AA8B-1830-0DA1784F519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63833" y="2286001"/>
            <a:ext cx="5181600" cy="36611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881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4032" userDrawn="1">
          <p15:clr>
            <a:srgbClr val="FBAE40"/>
          </p15:clr>
        </p15:guide>
        <p15:guide id="5" orient="horz" pos="864" userDrawn="1">
          <p15:clr>
            <a:srgbClr val="FBAE40"/>
          </p15:clr>
        </p15:guide>
        <p15:guide id="6" pos="4128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wledge_Title and Content - 1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371604"/>
              <a:ext cx="12192000" cy="5029195"/>
            </a:xfrm>
            <a:prstGeom prst="rect">
              <a:avLst/>
            </a:prstGeom>
            <a:solidFill>
              <a:schemeClr val="accent6">
                <a:alpha val="20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rgbClr val="633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95B7D898-DE7D-878C-0849-343243D85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3564A0B3-6051-1BF7-5725-A384593399D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28800"/>
            <a:ext cx="1082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754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wledge_2-line Title and Content - 1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9">
            <a:extLst>
              <a:ext uri="{FF2B5EF4-FFF2-40B4-BE49-F238E27FC236}">
                <a16:creationId xmlns:a16="http://schemas.microsoft.com/office/drawing/2014/main" id="{0E9B9229-DC79-DE18-F6E5-62F5A8538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0" y="1828805"/>
            <a:ext cx="12192000" cy="4571995"/>
          </a:xfrm>
          <a:prstGeom prst="rect">
            <a:avLst/>
          </a:prstGeom>
          <a:solidFill>
            <a:schemeClr val="accent6">
              <a:alpha val="20000"/>
            </a:schemeClr>
          </a:solidFill>
        </p:spPr>
        <p:txBody>
          <a:bodyPr vert="horz" lIns="457200" tIns="393192" rIns="45720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384CAC-762F-E5E0-D9A5-2D9F20AAD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457200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443BF0CC-58A0-E025-F550-F6BD13700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 userDrawn="1">
            <p:ph sz="quarter" idx="17"/>
          </p:nvPr>
        </p:nvSpPr>
        <p:spPr>
          <a:xfrm>
            <a:off x="914400" y="2286001"/>
            <a:ext cx="10820400" cy="36611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310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4032" userDrawn="1">
          <p15:clr>
            <a:srgbClr val="FBAE40"/>
          </p15:clr>
        </p15:guide>
        <p15:guide id="5" orient="horz" pos="864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wledge_Title and Content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371604"/>
              <a:ext cx="12192000" cy="5029195"/>
            </a:xfrm>
            <a:prstGeom prst="rect">
              <a:avLst/>
            </a:prstGeom>
            <a:solidFill>
              <a:schemeClr val="accent6">
                <a:alpha val="20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1BF1EB99-BE22-BD72-CF76-84160D6BC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28800"/>
            <a:ext cx="5181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D7E35-B329-0056-ACF3-765F6104982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53200" y="1828800"/>
            <a:ext cx="5181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204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pos="4128" userDrawn="1">
          <p15:clr>
            <a:srgbClr val="FBAE40"/>
          </p15:clr>
        </p15:guide>
        <p15:guide id="5" orient="horz" pos="4032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nowledge_2-line Title and Content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9">
            <a:extLst>
              <a:ext uri="{FF2B5EF4-FFF2-40B4-BE49-F238E27FC236}">
                <a16:creationId xmlns:a16="http://schemas.microsoft.com/office/drawing/2014/main" id="{0E9B9229-DC79-DE18-F6E5-62F5A8538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0" y="1828805"/>
            <a:ext cx="12192000" cy="4571995"/>
          </a:xfrm>
          <a:prstGeom prst="rect">
            <a:avLst/>
          </a:prstGeom>
          <a:solidFill>
            <a:schemeClr val="accent6">
              <a:alpha val="20000"/>
            </a:schemeClr>
          </a:solidFill>
        </p:spPr>
        <p:txBody>
          <a:bodyPr vert="horz" lIns="457200" tIns="393192" rIns="45720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384CAC-762F-E5E0-D9A5-2D9F20AAD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457200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2750D8B4-37D4-B409-561E-581CFA43E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 userDrawn="1">
            <p:ph sz="quarter" idx="17"/>
          </p:nvPr>
        </p:nvSpPr>
        <p:spPr>
          <a:xfrm>
            <a:off x="914400" y="2286001"/>
            <a:ext cx="5181600" cy="36611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751543A5-4223-AA8B-1830-0DA1784F519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63833" y="2286001"/>
            <a:ext cx="5181600" cy="36611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858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4032" userDrawn="1">
          <p15:clr>
            <a:srgbClr val="FBAE40"/>
          </p15:clr>
        </p15:guide>
        <p15:guide id="5" orient="horz" pos="864" userDrawn="1">
          <p15:clr>
            <a:srgbClr val="FBAE40"/>
          </p15:clr>
        </p15:guide>
        <p15:guide id="6" pos="4128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formance_Title and Content - 1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371604"/>
              <a:ext cx="12192000" cy="5029195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0D7F1B9E-5742-13FB-787C-5B8FBB9AC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61BDD1C3-91BA-F5F0-2663-87C314397AD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28800"/>
            <a:ext cx="10820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458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(white)_Title and Content - 1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384CAC-762F-E5E0-D9A5-2D9F20AAD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8360D8DC-5DFA-BE6A-92B2-B0BA6C89D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71251-8B59-14AC-35BF-AF75630B058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447800"/>
            <a:ext cx="108204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6388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640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4" orient="horz" pos="912" userDrawn="1">
          <p15:clr>
            <a:srgbClr val="FBAE40"/>
          </p15:clr>
        </p15:guide>
        <p15:guide id="5" orient="horz" pos="3888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formance_2-line Title and Content - 1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9">
            <a:extLst>
              <a:ext uri="{FF2B5EF4-FFF2-40B4-BE49-F238E27FC236}">
                <a16:creationId xmlns:a16="http://schemas.microsoft.com/office/drawing/2014/main" id="{0E9B9229-DC79-DE18-F6E5-62F5A8538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0" y="1828805"/>
            <a:ext cx="12192000" cy="4571995"/>
          </a:xfrm>
          <a:prstGeom prst="rect">
            <a:avLst/>
          </a:prstGeom>
          <a:solidFill>
            <a:schemeClr val="accent4">
              <a:alpha val="20000"/>
            </a:schemeClr>
          </a:solidFill>
        </p:spPr>
        <p:txBody>
          <a:bodyPr vert="horz" lIns="457200" tIns="393192" rIns="45720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384CAC-762F-E5E0-D9A5-2D9F20AAD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457200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4D4B9AC4-BD7B-A70C-8CBE-08D7B6046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 userDrawn="1">
            <p:ph sz="quarter" idx="17"/>
          </p:nvPr>
        </p:nvSpPr>
        <p:spPr>
          <a:xfrm>
            <a:off x="914400" y="2286001"/>
            <a:ext cx="10820400" cy="36611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1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4032" userDrawn="1">
          <p15:clr>
            <a:srgbClr val="FBAE40"/>
          </p15:clr>
        </p15:guide>
        <p15:guide id="5" orient="horz" pos="864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formance_Title and Content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A4E88-4D85-07DA-DB36-4B55E25F77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Content Placeholder 39">
              <a:extLst>
                <a:ext uri="{FF2B5EF4-FFF2-40B4-BE49-F238E27FC236}">
                  <a16:creationId xmlns:a16="http://schemas.microsoft.com/office/drawing/2014/main" id="{0E9B9229-DC79-DE18-F6E5-62F5A8538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0" y="1371604"/>
              <a:ext cx="12192000" cy="5029195"/>
            </a:xfrm>
            <a:prstGeom prst="rect">
              <a:avLst/>
            </a:prstGeom>
            <a:solidFill>
              <a:schemeClr val="accent4">
                <a:alpha val="20000"/>
              </a:schemeClr>
            </a:solidFill>
          </p:spPr>
          <p:txBody>
            <a:bodyPr vert="horz" lIns="457200" tIns="393192" rIns="457200" bIns="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384CAC-762F-E5E0-D9A5-2D9F20AAD9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28600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EC955ADE-6763-F8AF-C8E5-66161C0E6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28800"/>
            <a:ext cx="5181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D7E35-B329-0056-ACF3-765F6104982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53200" y="1828800"/>
            <a:ext cx="5181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726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pos="4128" userDrawn="1">
          <p15:clr>
            <a:srgbClr val="FBAE40"/>
          </p15:clr>
        </p15:guide>
        <p15:guide id="5" orient="horz" pos="4032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formance_2-line Title and Content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9">
            <a:extLst>
              <a:ext uri="{FF2B5EF4-FFF2-40B4-BE49-F238E27FC236}">
                <a16:creationId xmlns:a16="http://schemas.microsoft.com/office/drawing/2014/main" id="{0E9B9229-DC79-DE18-F6E5-62F5A8538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0" y="1828805"/>
            <a:ext cx="12192000" cy="4571995"/>
          </a:xfrm>
          <a:prstGeom prst="rect">
            <a:avLst/>
          </a:prstGeom>
          <a:solidFill>
            <a:schemeClr val="accent4">
              <a:alpha val="20000"/>
            </a:schemeClr>
          </a:solidFill>
        </p:spPr>
        <p:txBody>
          <a:bodyPr vert="horz" lIns="457200" tIns="393192" rIns="45720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384CAC-762F-E5E0-D9A5-2D9F20AAD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457200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4665220D-6776-EC10-0307-1B64347BB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8" name="Content Placeholder 21">
            <a:extLst>
              <a:ext uri="{FF2B5EF4-FFF2-40B4-BE49-F238E27FC236}">
                <a16:creationId xmlns:a16="http://schemas.microsoft.com/office/drawing/2014/main" id="{F00B7265-F93C-DFB4-579C-1994CC94CD22}"/>
              </a:ext>
            </a:extLst>
          </p:cNvPr>
          <p:cNvSpPr>
            <a:spLocks noGrp="1"/>
          </p:cNvSpPr>
          <p:nvPr userDrawn="1">
            <p:ph sz="quarter" idx="17"/>
          </p:nvPr>
        </p:nvSpPr>
        <p:spPr>
          <a:xfrm>
            <a:off x="914400" y="2286001"/>
            <a:ext cx="5181600" cy="36611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751543A5-4223-AA8B-1830-0DA1784F519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563833" y="2286001"/>
            <a:ext cx="5181600" cy="36611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1816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356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4032" userDrawn="1">
          <p15:clr>
            <a:srgbClr val="FBAE40"/>
          </p15:clr>
        </p15:guide>
        <p15:guide id="5" orient="horz" pos="864" userDrawn="1">
          <p15:clr>
            <a:srgbClr val="FBAE40"/>
          </p15:clr>
        </p15:guide>
        <p15:guide id="6" pos="412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(white)_2-line Title and Content - 1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384CAC-762F-E5E0-D9A5-2D9F20AAD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457200"/>
            <a:ext cx="9144000" cy="1143000"/>
          </a:xfrm>
        </p:spPr>
        <p:txBody>
          <a:bodyPr/>
          <a:lstStyle>
            <a:lvl1pPr>
              <a:defRPr sz="3700"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18816192-C0C7-07A1-A6C1-CF6B3A8A3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71251-8B59-14AC-35BF-AF75630B058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28799"/>
            <a:ext cx="10820400" cy="43434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6388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848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864" userDrawn="1">
          <p15:clr>
            <a:srgbClr val="FBAE40"/>
          </p15:clr>
        </p15:guide>
        <p15:guide id="5" orient="horz" pos="38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(white)_Title and Content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384CAC-762F-E5E0-D9A5-2D9F20AAD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14398" y="457201"/>
            <a:ext cx="9144000" cy="66551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F73B932F-648C-9572-16C0-981BD4BF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71251-8B59-14AC-35BF-AF75630B058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447801"/>
            <a:ext cx="4800600" cy="47243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5EE7F1B-AD30-6B7B-C097-C252CB2B239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77000" y="1447801"/>
            <a:ext cx="4800600" cy="47243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6388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704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4" orient="horz" pos="912" userDrawn="1">
          <p15:clr>
            <a:srgbClr val="FBAE40"/>
          </p15:clr>
        </p15:guide>
        <p15:guide id="5" pos="4080" userDrawn="1">
          <p15:clr>
            <a:srgbClr val="FBAE40"/>
          </p15:clr>
        </p15:guide>
        <p15:guide id="6" pos="3600" userDrawn="1">
          <p15:clr>
            <a:srgbClr val="FBAE40"/>
          </p15:clr>
        </p15:guide>
        <p15:guide id="7" orient="horz" pos="4032" userDrawn="1">
          <p15:clr>
            <a:srgbClr val="FBAE40"/>
          </p15:clr>
        </p15:guide>
        <p15:guide id="8" orient="horz" pos="388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(white)_2-line Title and Content - 2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384CAC-762F-E5E0-D9A5-2D9F20AAD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457200"/>
            <a:ext cx="9144000" cy="1143000"/>
          </a:xfrm>
        </p:spPr>
        <p:txBody>
          <a:bodyPr/>
          <a:lstStyle>
            <a:lvl1pPr>
              <a:defRPr sz="3700"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C574DAEF-57BD-981D-51AF-3947BC519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71251-8B59-14AC-35BF-AF75630B058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28799"/>
            <a:ext cx="4800600" cy="43434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A461043-4E95-F1A4-39B2-5982253EEF3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77000" y="1828799"/>
            <a:ext cx="4800600" cy="43434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6388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954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864" userDrawn="1">
          <p15:clr>
            <a:srgbClr val="FBAE40"/>
          </p15:clr>
        </p15:guide>
        <p15:guide id="5" pos="4080" userDrawn="1">
          <p15:clr>
            <a:srgbClr val="FBAE40"/>
          </p15:clr>
        </p15:guide>
        <p15:guide id="6" pos="3600" userDrawn="1">
          <p15:clr>
            <a:srgbClr val="FBAE40"/>
          </p15:clr>
        </p15:guide>
        <p15:guide id="7" orient="horz" pos="4032" userDrawn="1">
          <p15:clr>
            <a:srgbClr val="FBAE40"/>
          </p15:clr>
        </p15:guide>
        <p15:guide id="8" orient="horz" pos="388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eneral (white)_Title and Content - 3 col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384CAC-762F-E5E0-D9A5-2D9F20AAD9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13A94-755A-29E1-4409-FC23026E41A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457199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 up to two lines of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B71251-8B59-14AC-35BF-AF75630B058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14400" y="1828800"/>
            <a:ext cx="2970223" cy="4343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AE52FDB-B683-3FA0-D889-774A2A64F6B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610888" y="1828800"/>
            <a:ext cx="2970223" cy="4343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BF68B25-B298-F994-F179-AD113CCF2B9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306325" y="1828800"/>
            <a:ext cx="2970223" cy="4343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DE906A-5E60-207E-603C-FF11D6D2C61C}"/>
              </a:ext>
            </a:extLst>
          </p:cNvPr>
          <p:cNvSpPr txBox="1"/>
          <p:nvPr userDrawn="1"/>
        </p:nvSpPr>
        <p:spPr>
          <a:xfrm>
            <a:off x="914400" y="6400800"/>
            <a:ext cx="5638800" cy="228600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900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© 2025. </a:t>
            </a:r>
            <a:r>
              <a:rPr lang="en-US" altLang="en-US" sz="900" i="1" dirty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The consulting and operations division of UMass Chan Medical School.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54EE-C7E7-92ED-006D-F016A2E1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411749"/>
            <a:ext cx="457200" cy="21765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C46BB36D-999B-C7EF-44A3-FCB530DC3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27784" y="351576"/>
            <a:ext cx="1357825" cy="8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53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864">
          <p15:clr>
            <a:srgbClr val="FBAE40"/>
          </p15:clr>
        </p15:guide>
        <p15:guide id="5" pos="2688">
          <p15:clr>
            <a:srgbClr val="FBAE40"/>
          </p15:clr>
        </p15:guide>
        <p15:guide id="6" pos="4992">
          <p15:clr>
            <a:srgbClr val="FBAE40"/>
          </p15:clr>
        </p15:guide>
        <p15:guide id="7" orient="horz" pos="4032" userDrawn="1">
          <p15:clr>
            <a:srgbClr val="FBAE40"/>
          </p15:clr>
        </p15:guide>
        <p15:guide id="8" orient="horz" pos="388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CD3A20-8957-C0A9-9C2F-8D13C1D06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13684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9E947-658D-4642-3E11-CDA90826D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825625"/>
            <a:ext cx="103632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D2163-E4B5-D0B1-40B8-C4ACFA431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7600" y="6356351"/>
            <a:ext cx="457200" cy="2730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026CA-FCD3-9147-8CC6-4862EFF526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19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806" r:id="rId3"/>
    <p:sldLayoutId id="2147483850" r:id="rId4"/>
    <p:sldLayoutId id="2147483821" r:id="rId5"/>
    <p:sldLayoutId id="2147483836" r:id="rId6"/>
    <p:sldLayoutId id="2147483822" r:id="rId7"/>
    <p:sldLayoutId id="2147483837" r:id="rId8"/>
    <p:sldLayoutId id="2147483854" r:id="rId9"/>
    <p:sldLayoutId id="2147483838" r:id="rId10"/>
    <p:sldLayoutId id="2147483824" r:id="rId11"/>
    <p:sldLayoutId id="2147483828" r:id="rId12"/>
    <p:sldLayoutId id="2147483819" r:id="rId13"/>
    <p:sldLayoutId id="2147483834" r:id="rId14"/>
    <p:sldLayoutId id="2147483823" r:id="rId15"/>
    <p:sldLayoutId id="2147483835" r:id="rId16"/>
    <p:sldLayoutId id="2147483859" r:id="rId17"/>
    <p:sldLayoutId id="2147483860" r:id="rId18"/>
    <p:sldLayoutId id="2147483807" r:id="rId19"/>
    <p:sldLayoutId id="2147483855" r:id="rId20"/>
    <p:sldLayoutId id="2147483861" r:id="rId21"/>
    <p:sldLayoutId id="2147483856" r:id="rId22"/>
    <p:sldLayoutId id="2147483862" r:id="rId23"/>
    <p:sldLayoutId id="2147483857" r:id="rId24"/>
    <p:sldLayoutId id="2147483863" r:id="rId25"/>
    <p:sldLayoutId id="2147483858" r:id="rId26"/>
    <p:sldLayoutId id="2147483864" r:id="rId27"/>
    <p:sldLayoutId id="2147483805" r:id="rId28"/>
    <p:sldLayoutId id="2147483849" r:id="rId29"/>
    <p:sldLayoutId id="2147483865" r:id="rId30"/>
    <p:sldLayoutId id="2147483832" r:id="rId31"/>
    <p:sldLayoutId id="2147483833" r:id="rId32"/>
    <p:sldLayoutId id="2147483851" r:id="rId33"/>
    <p:sldLayoutId id="2147483848" r:id="rId34"/>
    <p:sldLayoutId id="2147483871" r:id="rId35"/>
    <p:sldLayoutId id="2147483870" r:id="rId36"/>
    <p:sldLayoutId id="2147483827" r:id="rId37"/>
    <p:sldLayoutId id="2147483852" r:id="rId38"/>
    <p:sldLayoutId id="2147483830" r:id="rId39"/>
    <p:sldLayoutId id="2147483831" r:id="rId40"/>
    <p:sldLayoutId id="2147483816" r:id="rId41"/>
    <p:sldLayoutId id="2147483839" r:id="rId42"/>
    <p:sldLayoutId id="2147483845" r:id="rId43"/>
    <p:sldLayoutId id="2147483843" r:id="rId44"/>
    <p:sldLayoutId id="2147483817" r:id="rId45"/>
    <p:sldLayoutId id="2147483840" r:id="rId46"/>
    <p:sldLayoutId id="2147483846" r:id="rId47"/>
    <p:sldLayoutId id="2147483842" r:id="rId48"/>
    <p:sldLayoutId id="2147483818" r:id="rId49"/>
    <p:sldLayoutId id="2147483841" r:id="rId50"/>
    <p:sldLayoutId id="2147483847" r:id="rId51"/>
    <p:sldLayoutId id="2147483844" r:id="rId5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2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6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SzPct val="95000"/>
        <a:buFont typeface="Wingdings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SzPct val="100000"/>
        <a:buFont typeface="System Font Regular"/>
        <a:buChar char="–"/>
        <a:defRPr sz="22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SzPct val="95000"/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3" userDrawn="1">
          <p15:clr>
            <a:srgbClr val="F26B43"/>
          </p15:clr>
        </p15:guide>
        <p15:guide id="4" orient="horz" userDrawn="1">
          <p15:clr>
            <a:srgbClr val="F26B43"/>
          </p15:clr>
        </p15:guide>
        <p15:guide id="5" pos="7680" userDrawn="1">
          <p15:clr>
            <a:srgbClr val="F26B43"/>
          </p15:clr>
        </p15:guide>
        <p15:guide id="6" orient="horz" pos="4320" userDrawn="1">
          <p15:clr>
            <a:srgbClr val="F26B43"/>
          </p15:clr>
        </p15:guide>
        <p15:guide id="7" orient="horz" pos="288" userDrawn="1">
          <p15:clr>
            <a:srgbClr val="F26B43"/>
          </p15:clr>
        </p15:guide>
        <p15:guide id="8" pos="7392" userDrawn="1">
          <p15:clr>
            <a:srgbClr val="F26B43"/>
          </p15:clr>
        </p15:guide>
        <p15:guide id="9" pos="288" userDrawn="1">
          <p15:clr>
            <a:srgbClr val="F26B43"/>
          </p15:clr>
        </p15:guide>
        <p15:guide id="10" orient="horz" pos="4176" userDrawn="1">
          <p15:clr>
            <a:srgbClr val="F26B43"/>
          </p15:clr>
        </p15:guide>
        <p15:guide id="11" pos="576" userDrawn="1">
          <p15:clr>
            <a:srgbClr val="F26B43"/>
          </p15:clr>
        </p15:guide>
        <p15:guide id="12" pos="71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RMTSHelp@umassmed.edu" TargetMode="Externa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B9A0E-251F-FE96-EF9D-4C30A5466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1503" y="1335506"/>
            <a:ext cx="6400803" cy="2093494"/>
          </a:xfrm>
        </p:spPr>
        <p:txBody>
          <a:bodyPr/>
          <a:lstStyle/>
          <a:p>
            <a:r>
              <a:rPr lang="en-US" dirty="0"/>
              <a:t>Commonwealth of Virginia</a:t>
            </a:r>
          </a:p>
        </p:txBody>
      </p:sp>
      <p:sp>
        <p:nvSpPr>
          <p:cNvPr id="7" name="Subtitle 9">
            <a:extLst>
              <a:ext uri="{FF2B5EF4-FFF2-40B4-BE49-F238E27FC236}">
                <a16:creationId xmlns:a16="http://schemas.microsoft.com/office/drawing/2014/main" id="{7A7899A2-67F0-10B8-5D5B-72D3B262F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397" y="3558008"/>
            <a:ext cx="6553203" cy="677108"/>
          </a:xfrm>
        </p:spPr>
        <p:txBody>
          <a:bodyPr/>
          <a:lstStyle/>
          <a:p>
            <a:r>
              <a:rPr lang="en-US" dirty="0"/>
              <a:t>Medicaid and Schools Program Updates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511042-648C-E328-8C1C-2C2BEC91AEE6}"/>
              </a:ext>
            </a:extLst>
          </p:cNvPr>
          <p:cNvSpPr txBox="1"/>
          <p:nvPr/>
        </p:nvSpPr>
        <p:spPr>
          <a:xfrm>
            <a:off x="807648" y="4735515"/>
            <a:ext cx="39379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Laura Pierpoint, UMass Chan</a:t>
            </a:r>
          </a:p>
          <a:p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484F99-3446-AD79-73DB-49F4C9788601}"/>
              </a:ext>
            </a:extLst>
          </p:cNvPr>
          <p:cNvSpPr txBox="1"/>
          <p:nvPr/>
        </p:nvSpPr>
        <p:spPr>
          <a:xfrm>
            <a:off x="5412849" y="4819025"/>
            <a:ext cx="2955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Department of Medical Assistance Services</a:t>
            </a:r>
          </a:p>
        </p:txBody>
      </p:sp>
      <p:pic>
        <p:nvPicPr>
          <p:cNvPr id="9" name="Picture 8" descr="Cardinal Care, Virginia's Medicaid Program logo">
            <a:extLst>
              <a:ext uri="{FF2B5EF4-FFF2-40B4-BE49-F238E27FC236}">
                <a16:creationId xmlns:a16="http://schemas.microsoft.com/office/drawing/2014/main" id="{AB020AF0-8B76-0B32-78D1-4F38AE7F5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589" y="5342245"/>
            <a:ext cx="2753109" cy="72400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368F65-0A22-16C6-2F0D-55431E098D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March 2026</a:t>
            </a:r>
          </a:p>
        </p:txBody>
      </p:sp>
      <p:pic>
        <p:nvPicPr>
          <p:cNvPr id="12" name="Content Placeholder 2">
            <a:extLst>
              <a:ext uri="{FF2B5EF4-FFF2-40B4-BE49-F238E27FC236}">
                <a16:creationId xmlns:a16="http://schemas.microsoft.com/office/drawing/2014/main" id="{7BF8C227-C6DE-E388-75A7-F0040E89E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78"/>
          <a:stretch/>
        </p:blipFill>
        <p:spPr>
          <a:xfrm>
            <a:off x="4669795" y="4865590"/>
            <a:ext cx="743054" cy="4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60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11F95-796D-9D2B-2354-4F8B9C89D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2F9E20-B34D-4082-B169-6566BE1A7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11">
            <a:extLst>
              <a:ext uri="{FF2B5EF4-FFF2-40B4-BE49-F238E27FC236}">
                <a16:creationId xmlns:a16="http://schemas.microsoft.com/office/drawing/2014/main" id="{07C84669-4E94-AF03-2155-9A40C9C621A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14399" y="457201"/>
            <a:ext cx="8503921" cy="66551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kern="120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FY26 Q2 RMTS% - Admin Only Pool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</a:b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A0625797-8D81-5E29-1885-526AC092F6A3}"/>
              </a:ext>
            </a:extLst>
          </p:cNvPr>
          <p:cNvSpPr txBox="1">
            <a:spLocks/>
          </p:cNvSpPr>
          <p:nvPr/>
        </p:nvSpPr>
        <p:spPr>
          <a:xfrm>
            <a:off x="914400" y="1447800"/>
            <a:ext cx="10820400" cy="4724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SzPct val="95000"/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SzPct val="100000"/>
              <a:buFont typeface="System Font Regular"/>
              <a:buChar char="–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95000"/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5A5F30D-E569-85B5-7363-0628D19B07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3876461"/>
              </p:ext>
            </p:extLst>
          </p:nvPr>
        </p:nvGraphicFramePr>
        <p:xfrm>
          <a:off x="1362635" y="1343026"/>
          <a:ext cx="9466729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4E133A9-0AC4-4B7C-81E1-31E6C9767F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2289009"/>
              </p:ext>
            </p:extLst>
          </p:nvPr>
        </p:nvGraphicFramePr>
        <p:xfrm>
          <a:off x="1579983" y="1447800"/>
          <a:ext cx="9038254" cy="4505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174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875B6-DE2F-7A29-5970-4D74C2C8E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B4CA0B-9AD5-B812-4A13-83AB3836B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11">
            <a:extLst>
              <a:ext uri="{FF2B5EF4-FFF2-40B4-BE49-F238E27FC236}">
                <a16:creationId xmlns:a16="http://schemas.microsoft.com/office/drawing/2014/main" id="{FD6B56EE-B2C0-88A3-88D4-E5F67E232BC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14399" y="457201"/>
            <a:ext cx="8503921" cy="66551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kern="120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/>
              <a:t>FY26 Q2 RMTS% - Medical &amp; BH Pool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</a:b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B75B3224-9AEB-DE08-AEDF-DC0847B59ADC}"/>
              </a:ext>
            </a:extLst>
          </p:cNvPr>
          <p:cNvSpPr txBox="1">
            <a:spLocks/>
          </p:cNvSpPr>
          <p:nvPr/>
        </p:nvSpPr>
        <p:spPr>
          <a:xfrm>
            <a:off x="914400" y="1447800"/>
            <a:ext cx="10820400" cy="4724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SzPct val="95000"/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SzPct val="100000"/>
              <a:buFont typeface="System Font Regular"/>
              <a:buChar char="–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95000"/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5DAF62D-1D00-517E-7116-13092705C2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4969652"/>
              </p:ext>
            </p:extLst>
          </p:nvPr>
        </p:nvGraphicFramePr>
        <p:xfrm>
          <a:off x="1400175" y="1247775"/>
          <a:ext cx="9515475" cy="4724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BF943E6-398C-4D19-9092-DE46A787D7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1846445"/>
              </p:ext>
            </p:extLst>
          </p:nvPr>
        </p:nvGraphicFramePr>
        <p:xfrm>
          <a:off x="992155" y="1322740"/>
          <a:ext cx="9799670" cy="4774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54224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530C4-51AF-F7E1-1862-C44A476D8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09C06D-7D3E-E3BA-74F3-D4E5954CE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11">
            <a:extLst>
              <a:ext uri="{FF2B5EF4-FFF2-40B4-BE49-F238E27FC236}">
                <a16:creationId xmlns:a16="http://schemas.microsoft.com/office/drawing/2014/main" id="{99150A9B-A8BB-3CDF-3AB6-2102455F7E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14399" y="457201"/>
            <a:ext cx="8503921" cy="66551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kern="120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/>
              <a:t>FY26 Q2 RMTS% - Psychologists Only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7B444773-0A02-784E-68D8-CBB08DA8EC92}"/>
              </a:ext>
            </a:extLst>
          </p:cNvPr>
          <p:cNvSpPr txBox="1">
            <a:spLocks/>
          </p:cNvSpPr>
          <p:nvPr/>
        </p:nvSpPr>
        <p:spPr>
          <a:xfrm>
            <a:off x="914400" y="1447800"/>
            <a:ext cx="10820400" cy="4724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SzPct val="95000"/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SzPct val="100000"/>
              <a:buFont typeface="System Font Regular"/>
              <a:buChar char="–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95000"/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6314391-1A63-4DA1-70D4-421108BE7E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0241059"/>
              </p:ext>
            </p:extLst>
          </p:nvPr>
        </p:nvGraphicFramePr>
        <p:xfrm>
          <a:off x="1036145" y="1447800"/>
          <a:ext cx="9908663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79081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BE408-79A1-EB8D-DCC2-575E841A2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864B39-E3D7-840D-8F20-8D51C04BD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11">
            <a:extLst>
              <a:ext uri="{FF2B5EF4-FFF2-40B4-BE49-F238E27FC236}">
                <a16:creationId xmlns:a16="http://schemas.microsoft.com/office/drawing/2014/main" id="{50C265C6-1DA6-718E-7F07-135BE13FF40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14399" y="457201"/>
            <a:ext cx="8503921" cy="66551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kern="120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/>
              <a:t>FY26 Q2 RMTS% - Social Workers &amp; Counselors Only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F5FEFA9F-4788-2017-2F0A-A3297AD762D0}"/>
              </a:ext>
            </a:extLst>
          </p:cNvPr>
          <p:cNvSpPr txBox="1">
            <a:spLocks/>
          </p:cNvSpPr>
          <p:nvPr/>
        </p:nvSpPr>
        <p:spPr>
          <a:xfrm>
            <a:off x="914400" y="1447800"/>
            <a:ext cx="10820400" cy="4724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SzPct val="95000"/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SzPct val="100000"/>
              <a:buFont typeface="System Font Regular"/>
              <a:buChar char="–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95000"/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0317961-9C3F-3408-FB50-257E521817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4477242"/>
              </p:ext>
            </p:extLst>
          </p:nvPr>
        </p:nvGraphicFramePr>
        <p:xfrm>
          <a:off x="596264" y="1632858"/>
          <a:ext cx="10681336" cy="4539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3913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40F0D-ED4E-402F-4EA4-C034A6278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D0477A-0B7F-E73E-466C-3B6926279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11">
            <a:extLst>
              <a:ext uri="{FF2B5EF4-FFF2-40B4-BE49-F238E27FC236}">
                <a16:creationId xmlns:a16="http://schemas.microsoft.com/office/drawing/2014/main" id="{93757FBC-636C-A633-8E46-E3AAB13041E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14399" y="457201"/>
            <a:ext cx="8503921" cy="66551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kern="120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/>
              <a:t>FY26 Q2 RMTS% - Nurses Only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38F5A81-68F1-097C-624A-867F013EA443}"/>
              </a:ext>
            </a:extLst>
          </p:cNvPr>
          <p:cNvSpPr txBox="1">
            <a:spLocks/>
          </p:cNvSpPr>
          <p:nvPr/>
        </p:nvSpPr>
        <p:spPr>
          <a:xfrm>
            <a:off x="914400" y="1447800"/>
            <a:ext cx="10820400" cy="4724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SzPct val="95000"/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SzPct val="100000"/>
              <a:buFont typeface="System Font Regular"/>
              <a:buChar char="–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95000"/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F57559E-E512-B054-6993-01AE1F0272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41897"/>
              </p:ext>
            </p:extLst>
          </p:nvPr>
        </p:nvGraphicFramePr>
        <p:xfrm>
          <a:off x="1019174" y="1447800"/>
          <a:ext cx="10410825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B1E1D78-6112-76EC-F2FF-9CBB7BBA2D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5526289"/>
              </p:ext>
            </p:extLst>
          </p:nvPr>
        </p:nvGraphicFramePr>
        <p:xfrm>
          <a:off x="1019174" y="1447799"/>
          <a:ext cx="10258426" cy="4822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76547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557B3-469F-BAF2-755E-2086CAF72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F3725D-8008-3430-AAE9-D7D02CBB1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11">
            <a:extLst>
              <a:ext uri="{FF2B5EF4-FFF2-40B4-BE49-F238E27FC236}">
                <a16:creationId xmlns:a16="http://schemas.microsoft.com/office/drawing/2014/main" id="{5087E9D2-0A56-9DCC-5721-3F90E1740CE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14399" y="457201"/>
            <a:ext cx="8503921" cy="66551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kern="120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/>
              <a:t>FY26 Q2 RMTS% - Therapy Pool (OT/PT/SLP/Audiology)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</a:b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</a:b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5A6AAA43-19E7-4F13-F81E-286752A70143}"/>
              </a:ext>
            </a:extLst>
          </p:cNvPr>
          <p:cNvSpPr txBox="1">
            <a:spLocks/>
          </p:cNvSpPr>
          <p:nvPr/>
        </p:nvSpPr>
        <p:spPr>
          <a:xfrm>
            <a:off x="914400" y="1447800"/>
            <a:ext cx="10820400" cy="4724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SzPct val="95000"/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SzPct val="100000"/>
              <a:buFont typeface="System Font Regular"/>
              <a:buChar char="–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95000"/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137DE79-E40A-2803-E387-97471D03E7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8494028"/>
              </p:ext>
            </p:extLst>
          </p:nvPr>
        </p:nvGraphicFramePr>
        <p:xfrm>
          <a:off x="1081846" y="1814803"/>
          <a:ext cx="10264178" cy="4483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23384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0CCE0-E4CB-B119-75A3-2882BB707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1B0A03-18BB-D863-6EC5-A615F60B2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26CA-FCD3-9147-8CC6-4862EFF526B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11">
            <a:extLst>
              <a:ext uri="{FF2B5EF4-FFF2-40B4-BE49-F238E27FC236}">
                <a16:creationId xmlns:a16="http://schemas.microsoft.com/office/drawing/2014/main" id="{9B33D84B-80B0-BF9B-3226-7E50F702617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14399" y="457201"/>
            <a:ext cx="8503921" cy="66551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00" kern="1200">
                <a:solidFill>
                  <a:schemeClr val="tx2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/>
              <a:t>FY26 Q1 RMTS% V.S. FY26 Q2 RMTS%-All Providers</a:t>
            </a: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</a:br>
            <a:b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</a:b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1C3E6220-3929-7EAD-7AD2-D04BB5CD602D}"/>
              </a:ext>
            </a:extLst>
          </p:cNvPr>
          <p:cNvSpPr txBox="1">
            <a:spLocks/>
          </p:cNvSpPr>
          <p:nvPr/>
        </p:nvSpPr>
        <p:spPr>
          <a:xfrm>
            <a:off x="914400" y="1447800"/>
            <a:ext cx="10820400" cy="4724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SzPct val="95000"/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SzPct val="100000"/>
              <a:buFont typeface="System Font Regular"/>
              <a:buChar char="–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ct val="95000"/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B4E1BF9-391A-1F6A-EB79-C9E2AF145E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2278657"/>
              </p:ext>
            </p:extLst>
          </p:nvPr>
        </p:nvGraphicFramePr>
        <p:xfrm>
          <a:off x="914399" y="2057399"/>
          <a:ext cx="5457825" cy="3943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E02F62E-4E6B-DEF7-7644-42A62C854E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94791"/>
              </p:ext>
            </p:extLst>
          </p:nvPr>
        </p:nvGraphicFramePr>
        <p:xfrm>
          <a:off x="914398" y="1757200"/>
          <a:ext cx="5210175" cy="3857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099F16E-006A-DD7B-E428-022362D408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3810783"/>
              </p:ext>
            </p:extLst>
          </p:nvPr>
        </p:nvGraphicFramePr>
        <p:xfrm>
          <a:off x="6372223" y="1732314"/>
          <a:ext cx="4703213" cy="3857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04427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F660F42-3B01-9A5D-4D6C-16318026C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1297576"/>
            <a:ext cx="10363201" cy="665514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FD482-065E-B73C-6706-C7BE1C361128}"/>
              </a:ext>
            </a:extLst>
          </p:cNvPr>
          <p:cNvSpPr txBox="1"/>
          <p:nvPr/>
        </p:nvSpPr>
        <p:spPr>
          <a:xfrm>
            <a:off x="3336470" y="2499511"/>
            <a:ext cx="5519057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School-Based Medicaid Help Desk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1-800-535-6741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hlinkClick r:id="rId2"/>
              </a:rPr>
              <a:t>RMTSHelp@umassmed.edu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44673"/>
      </p:ext>
    </p:extLst>
  </p:cSld>
  <p:clrMapOvr>
    <a:masterClrMapping/>
  </p:clrMapOvr>
</p:sld>
</file>

<file path=ppt/theme/theme1.xml><?xml version="1.0" encoding="utf-8"?>
<a:theme xmlns:a="http://schemas.openxmlformats.org/drawingml/2006/main" name="New Master- KK">
  <a:themeElements>
    <a:clrScheme name="FHC 2023">
      <a:dk1>
        <a:srgbClr val="000000"/>
      </a:dk1>
      <a:lt1>
        <a:srgbClr val="FFFFFF"/>
      </a:lt1>
      <a:dk2>
        <a:srgbClr val="00074F"/>
      </a:dk2>
      <a:lt2>
        <a:srgbClr val="ACA39A"/>
      </a:lt2>
      <a:accent1>
        <a:srgbClr val="0071CE"/>
      </a:accent1>
      <a:accent2>
        <a:srgbClr val="84DADE"/>
      </a:accent2>
      <a:accent3>
        <a:srgbClr val="FFC629"/>
      </a:accent3>
      <a:accent4>
        <a:srgbClr val="4A8B2C"/>
      </a:accent4>
      <a:accent5>
        <a:srgbClr val="F36F16"/>
      </a:accent5>
      <a:accent6>
        <a:srgbClr val="633092"/>
      </a:accent6>
      <a:hlink>
        <a:srgbClr val="000F9F"/>
      </a:hlink>
      <a:folHlink>
        <a:srgbClr val="00FFFF"/>
      </a:folHlink>
    </a:clrScheme>
    <a:fontScheme name="FHC 2023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rHealthCtg_PP_UMassChan_MAIN template_012025" id="{F647AEDF-F4B9-CC42-9E2C-602CC0F210CB}" vid="{0501CCB9-CDB5-A74A-9EF3-CC214A631D1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AA7703067D044AABE1136FE0A0BA20" ma:contentTypeVersion="12" ma:contentTypeDescription="Create a new document." ma:contentTypeScope="" ma:versionID="70c4412158c132ac25de97526378699c">
  <xsd:schema xmlns:xsd="http://www.w3.org/2001/XMLSchema" xmlns:xs="http://www.w3.org/2001/XMLSchema" xmlns:p="http://schemas.microsoft.com/office/2006/metadata/properties" xmlns:ns2="29db9191-05ab-4d64-b4e3-68ebcf0dd643" xmlns:ns3="56535c00-231f-4912-b1b4-b9d28dc20615" targetNamespace="http://schemas.microsoft.com/office/2006/metadata/properties" ma:root="true" ma:fieldsID="0c778617ec62e3264eab0a30780ce5d4" ns2:_="" ns3:_="">
    <xsd:import namespace="29db9191-05ab-4d64-b4e3-68ebcf0dd643"/>
    <xsd:import namespace="56535c00-231f-4912-b1b4-b9d28dc206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db9191-05ab-4d64-b4e3-68ebcf0dd6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920e099-540f-4e49-b54d-0e500676cc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535c00-231f-4912-b1b4-b9d28dc2061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05e1eb1-fc38-44db-b4f5-c9620ad0dc21}" ma:internalName="TaxCatchAll" ma:showField="CatchAllData" ma:web="56535c00-231f-4912-b1b4-b9d28dc206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9db9191-05ab-4d64-b4e3-68ebcf0dd643">
      <Terms xmlns="http://schemas.microsoft.com/office/infopath/2007/PartnerControls"/>
    </lcf76f155ced4ddcb4097134ff3c332f>
    <TaxCatchAll xmlns="56535c00-231f-4912-b1b4-b9d28dc20615" xsi:nil="true"/>
  </documentManagement>
</p:properties>
</file>

<file path=customXml/itemProps1.xml><?xml version="1.0" encoding="utf-8"?>
<ds:datastoreItem xmlns:ds="http://schemas.openxmlformats.org/officeDocument/2006/customXml" ds:itemID="{BE7B93A5-F6AD-4BB3-B88F-D01B123E03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AD4A47-2DF6-47B0-B473-3535EE88E3DF}"/>
</file>

<file path=customXml/itemProps3.xml><?xml version="1.0" encoding="utf-8"?>
<ds:datastoreItem xmlns:ds="http://schemas.openxmlformats.org/officeDocument/2006/customXml" ds:itemID="{C031F3D7-C83A-48DB-9126-23D733621672}">
  <ds:schemaRefs>
    <ds:schemaRef ds:uri="http://schemas.openxmlformats.org/package/2006/metadata/core-properties"/>
    <ds:schemaRef ds:uri="http://purl.org/dc/dcmitype/"/>
    <ds:schemaRef ds:uri="9d02d797-e30f-4b30-8fd5-128ba68bc986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caa9fcff-2091-4daa-80ba-b98efe7316f7"/>
    <ds:schemaRef ds:uri="http://www.w3.org/XML/1998/namespace"/>
    <ds:schemaRef ds:uri="http://purl.org/dc/terms/"/>
    <ds:schemaRef ds:uri="6dab0e46-aa9c-4662-929e-c42a332176f5"/>
    <ds:schemaRef ds:uri="11b6d141-af2c-4913-8926-9654c380d5e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ForHealthCtg_PP_UMassChan_MAIN template_012025 (1)</Template>
  <TotalTime>2433</TotalTime>
  <Words>133</Words>
  <Application>Microsoft Office PowerPoint</Application>
  <PresentationFormat>Widescreen</PresentationFormat>
  <Paragraphs>32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Georgia</vt:lpstr>
      <vt:lpstr>System Font Regular</vt:lpstr>
      <vt:lpstr>Wingdings</vt:lpstr>
      <vt:lpstr>New Master- KK</vt:lpstr>
      <vt:lpstr>Commonwealth of Virginia</vt:lpstr>
      <vt:lpstr>FY26 Q2 RMTS% - Admin Only Pool </vt:lpstr>
      <vt:lpstr>FY26 Q2 RMTS% - Medical &amp; BH Pool </vt:lpstr>
      <vt:lpstr>FY26 Q2 RMTS% - Psychologists Only</vt:lpstr>
      <vt:lpstr>FY26 Q2 RMTS% - Social Workers &amp; Counselors Only</vt:lpstr>
      <vt:lpstr>FY26 Q2 RMTS% - Nurses Only</vt:lpstr>
      <vt:lpstr>FY26 Q2 RMTS% - Therapy Pool (OT/PT/SLP/Audiology)  </vt:lpstr>
      <vt:lpstr>FY26 Q1 RMTS% V.S. FY26 Q2 RMTS%-All Providers 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Mousseau, Cheryl</dc:creator>
  <cp:lastModifiedBy>Haggins, Michael (DMAS)</cp:lastModifiedBy>
  <cp:revision>37</cp:revision>
  <cp:lastPrinted>2023-01-26T19:54:58Z</cp:lastPrinted>
  <dcterms:created xsi:type="dcterms:W3CDTF">2025-04-10T13:34:29Z</dcterms:created>
  <dcterms:modified xsi:type="dcterms:W3CDTF">2026-05-12T14:06:46Z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0x0101002BAA7703067D044AABE1136FE0A0BA20</vt:lpwstr>
  </property>
  <property fmtid="{D5CDD505-2E9C-101B-9397-08002B2CF9AE}" pid="3" name="MediaServiceImageTags">
    <vt:lpwstr/>
  </property>
</Properties>
</file>